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 id="2147483781" r:id="rId5"/>
    <p:sldMasterId id="2147483654" r:id="rId6"/>
    <p:sldMasterId id="2147483668" r:id="rId7"/>
    <p:sldMasterId id="2147483801" r:id="rId8"/>
    <p:sldMasterId id="2147483740" r:id="rId9"/>
    <p:sldMasterId id="2147483747" r:id="rId10"/>
    <p:sldMasterId id="2147483758" r:id="rId11"/>
    <p:sldMasterId id="2147483763" r:id="rId12"/>
    <p:sldMasterId id="2147483764" r:id="rId13"/>
  </p:sldMasterIdLst>
  <p:notesMasterIdLst>
    <p:notesMasterId r:id="rId38"/>
  </p:notesMasterIdLst>
  <p:handoutMasterIdLst>
    <p:handoutMasterId r:id="rId39"/>
  </p:handoutMasterIdLst>
  <p:sldIdLst>
    <p:sldId id="256" r:id="rId14"/>
    <p:sldId id="257" r:id="rId15"/>
    <p:sldId id="267" r:id="rId16"/>
    <p:sldId id="258" r:id="rId17"/>
    <p:sldId id="286" r:id="rId18"/>
    <p:sldId id="289" r:id="rId19"/>
    <p:sldId id="290" r:id="rId20"/>
    <p:sldId id="276" r:id="rId21"/>
    <p:sldId id="372" r:id="rId22"/>
    <p:sldId id="270" r:id="rId23"/>
    <p:sldId id="271" r:id="rId24"/>
    <p:sldId id="272" r:id="rId25"/>
    <p:sldId id="273" r:id="rId26"/>
    <p:sldId id="285" r:id="rId27"/>
    <p:sldId id="375" r:id="rId28"/>
    <p:sldId id="376" r:id="rId29"/>
    <p:sldId id="377" r:id="rId30"/>
    <p:sldId id="263" r:id="rId31"/>
    <p:sldId id="373" r:id="rId32"/>
    <p:sldId id="277" r:id="rId33"/>
    <p:sldId id="279" r:id="rId34"/>
    <p:sldId id="269" r:id="rId35"/>
    <p:sldId id="280"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441"/>
    <a:srgbClr val="FF9933"/>
    <a:srgbClr val="102341"/>
    <a:srgbClr val="102440"/>
    <a:srgbClr val="11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BAC1B-FA82-4FB4-A19F-9EBD1538FF47}" v="962" dt="2025-04-03T21:01:10.412"/>
    <p1510:client id="{A3E21F10-E986-FBF1-12C9-3E4115016B1B}" v="526" dt="2025-04-03T15:07:41.221"/>
    <p1510:client id="{E39CF7F9-6475-BCC0-3D7E-07F0983077BE}" v="8" dt="2025-04-02T21:33:00.062"/>
    <p1510:client id="{F41861FE-C602-70FE-8073-BE2F173A19B7}" v="16" dt="2025-04-03T13:08:46.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46" autoAdjust="0"/>
  </p:normalViewPr>
  <p:slideViewPr>
    <p:cSldViewPr snapToGrid="0">
      <p:cViewPr varScale="1">
        <p:scale>
          <a:sx n="75" d="100"/>
          <a:sy n="75" d="100"/>
        </p:scale>
        <p:origin x="1914" y="78"/>
      </p:cViewPr>
      <p:guideLst>
        <p:guide orient="horz" pos="218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terson, Lainie" userId="S::lapatterson@cns.gov::5587e625-a3f3-4900-85c8-03d168d3fa07" providerId="AD" clId="Web-{92778986-5CB2-841A-44BD-FC5CD8C2A1E0}"/>
    <pc:docChg chg="modSld">
      <pc:chgData name="Patterson, Lainie" userId="S::lapatterson@cns.gov::5587e625-a3f3-4900-85c8-03d168d3fa07" providerId="AD" clId="Web-{92778986-5CB2-841A-44BD-FC5CD8C2A1E0}" dt="2025-04-04T19:49:29.984" v="0"/>
      <pc:docMkLst>
        <pc:docMk/>
      </pc:docMkLst>
      <pc:sldChg chg="modNotes">
        <pc:chgData name="Patterson, Lainie" userId="S::lapatterson@cns.gov::5587e625-a3f3-4900-85c8-03d168d3fa07" providerId="AD" clId="Web-{92778986-5CB2-841A-44BD-FC5CD8C2A1E0}" dt="2025-04-04T19:49:29.984" v="0"/>
        <pc:sldMkLst>
          <pc:docMk/>
          <pc:sldMk cId="2246063906" sldId="290"/>
        </pc:sldMkLst>
      </pc:sldChg>
    </pc:docChg>
  </pc:docChgLst>
  <pc:docChgLst>
    <pc:chgData name="Thompson, Cathy" userId="S::cathompson@cns.gov::d63cc458-aa00-4f8f-b15a-17551ea247b4" providerId="AD" clId="Web-{A3E21F10-E986-FBF1-12C9-3E4115016B1B}"/>
    <pc:docChg chg="modSld">
      <pc:chgData name="Thompson, Cathy" userId="S::cathompson@cns.gov::d63cc458-aa00-4f8f-b15a-17551ea247b4" providerId="AD" clId="Web-{A3E21F10-E986-FBF1-12C9-3E4115016B1B}" dt="2025-04-03T15:07:40.940" v="348" actId="20577"/>
      <pc:docMkLst>
        <pc:docMk/>
      </pc:docMkLst>
      <pc:sldChg chg="addSp modSp">
        <pc:chgData name="Thompson, Cathy" userId="S::cathompson@cns.gov::d63cc458-aa00-4f8f-b15a-17551ea247b4" providerId="AD" clId="Web-{A3E21F10-E986-FBF1-12C9-3E4115016B1B}" dt="2025-04-03T15:07:40.940" v="348" actId="20577"/>
        <pc:sldMkLst>
          <pc:docMk/>
          <pc:sldMk cId="114932502" sldId="257"/>
        </pc:sldMkLst>
        <pc:spChg chg="add mod">
          <ac:chgData name="Thompson, Cathy" userId="S::cathompson@cns.gov::d63cc458-aa00-4f8f-b15a-17551ea247b4" providerId="AD" clId="Web-{A3E21F10-E986-FBF1-12C9-3E4115016B1B}" dt="2025-04-03T15:07:40.940" v="348" actId="20577"/>
          <ac:spMkLst>
            <pc:docMk/>
            <pc:sldMk cId="114932502" sldId="257"/>
            <ac:spMk id="3" creationId="{546F1B6C-B0C6-C9FC-2960-107FA7895D7B}"/>
          </ac:spMkLst>
        </pc:spChg>
      </pc:sldChg>
      <pc:sldChg chg="modNotes">
        <pc:chgData name="Thompson, Cathy" userId="S::cathompson@cns.gov::d63cc458-aa00-4f8f-b15a-17551ea247b4" providerId="AD" clId="Web-{A3E21F10-E986-FBF1-12C9-3E4115016B1B}" dt="2025-04-03T13:15:15.655" v="3"/>
        <pc:sldMkLst>
          <pc:docMk/>
          <pc:sldMk cId="668519073" sldId="267"/>
        </pc:sldMkLst>
      </pc:sldChg>
      <pc:sldChg chg="modNotes">
        <pc:chgData name="Thompson, Cathy" userId="S::cathompson@cns.gov::d63cc458-aa00-4f8f-b15a-17551ea247b4" providerId="AD" clId="Web-{A3E21F10-E986-FBF1-12C9-3E4115016B1B}" dt="2025-04-03T13:19:19.684" v="8"/>
        <pc:sldMkLst>
          <pc:docMk/>
          <pc:sldMk cId="2549900418" sldId="286"/>
        </pc:sldMkLst>
      </pc:sldChg>
      <pc:sldChg chg="addSp delSp modSp modNotes">
        <pc:chgData name="Thompson, Cathy" userId="S::cathompson@cns.gov::d63cc458-aa00-4f8f-b15a-17551ea247b4" providerId="AD" clId="Web-{A3E21F10-E986-FBF1-12C9-3E4115016B1B}" dt="2025-04-03T13:58:17.343" v="167"/>
        <pc:sldMkLst>
          <pc:docMk/>
          <pc:sldMk cId="2246063906" sldId="290"/>
        </pc:sldMkLst>
        <pc:spChg chg="add del">
          <ac:chgData name="Thompson, Cathy" userId="S::cathompson@cns.gov::d63cc458-aa00-4f8f-b15a-17551ea247b4" providerId="AD" clId="Web-{A3E21F10-E986-FBF1-12C9-3E4115016B1B}" dt="2025-04-03T13:55:13.486" v="10"/>
          <ac:spMkLst>
            <pc:docMk/>
            <pc:sldMk cId="2246063906" sldId="290"/>
            <ac:spMk id="7" creationId="{6EE649D7-117D-C80D-DBA4-AEF3B44FAEFD}"/>
          </ac:spMkLst>
        </pc:spChg>
        <pc:spChg chg="add mod">
          <ac:chgData name="Thompson, Cathy" userId="S::cathompson@cns.gov::d63cc458-aa00-4f8f-b15a-17551ea247b4" providerId="AD" clId="Web-{A3E21F10-E986-FBF1-12C9-3E4115016B1B}" dt="2025-04-03T13:57:14.140" v="165" actId="20577"/>
          <ac:spMkLst>
            <pc:docMk/>
            <pc:sldMk cId="2246063906" sldId="290"/>
            <ac:spMk id="8" creationId="{CEE824BA-9F69-689C-40CC-85071936B6B9}"/>
          </ac:spMkLst>
        </pc:spChg>
      </pc:sldChg>
      <pc:sldChg chg="addSp modSp modNotes">
        <pc:chgData name="Thompson, Cathy" userId="S::cathompson@cns.gov::d63cc458-aa00-4f8f-b15a-17551ea247b4" providerId="AD" clId="Web-{A3E21F10-E986-FBF1-12C9-3E4115016B1B}" dt="2025-04-03T14:05:41.961" v="304" actId="20577"/>
        <pc:sldMkLst>
          <pc:docMk/>
          <pc:sldMk cId="1257612846" sldId="376"/>
        </pc:sldMkLst>
        <pc:spChg chg="add mod">
          <ac:chgData name="Thompson, Cathy" userId="S::cathompson@cns.gov::d63cc458-aa00-4f8f-b15a-17551ea247b4" providerId="AD" clId="Web-{A3E21F10-E986-FBF1-12C9-3E4115016B1B}" dt="2025-04-03T14:05:41.961" v="304" actId="20577"/>
          <ac:spMkLst>
            <pc:docMk/>
            <pc:sldMk cId="1257612846" sldId="376"/>
            <ac:spMk id="3" creationId="{EAD9B3EE-1460-7522-CCC0-0CB2B1B2468D}"/>
          </ac:spMkLst>
        </pc:spChg>
      </pc:sldChg>
    </pc:docChg>
  </pc:docChgLst>
  <pc:docChgLst>
    <pc:chgData name="Patterson, Lainie" userId="5587e625-a3f3-4900-85c8-03d168d3fa07" providerId="ADAL" clId="{53B4CD35-CEE8-435E-8440-233BCA33F081}"/>
    <pc:docChg chg="undo redo custSel addSld delSld modSld">
      <pc:chgData name="Patterson, Lainie" userId="5587e625-a3f3-4900-85c8-03d168d3fa07" providerId="ADAL" clId="{53B4CD35-CEE8-435E-8440-233BCA33F081}" dt="2025-04-02T21:28:27.125" v="9942" actId="1076"/>
      <pc:docMkLst>
        <pc:docMk/>
      </pc:docMkLst>
      <pc:sldChg chg="addSp delSp modSp mod modNotesTx">
        <pc:chgData name="Patterson, Lainie" userId="5587e625-a3f3-4900-85c8-03d168d3fa07" providerId="ADAL" clId="{53B4CD35-CEE8-435E-8440-233BCA33F081}" dt="2025-04-02T19:00:34.376" v="1042" actId="20577"/>
        <pc:sldMkLst>
          <pc:docMk/>
          <pc:sldMk cId="114932502" sldId="257"/>
        </pc:sldMkLst>
        <pc:spChg chg="mod">
          <ac:chgData name="Patterson, Lainie" userId="5587e625-a3f3-4900-85c8-03d168d3fa07" providerId="ADAL" clId="{53B4CD35-CEE8-435E-8440-233BCA33F081}" dt="2025-04-02T16:59:07.425" v="168" actId="1076"/>
          <ac:spMkLst>
            <pc:docMk/>
            <pc:sldMk cId="114932502" sldId="257"/>
            <ac:spMk id="10" creationId="{C7B0AA1A-9C15-65E5-1650-A299A3C74503}"/>
          </ac:spMkLst>
        </pc:spChg>
        <pc:picChg chg="del">
          <ac:chgData name="Patterson, Lainie" userId="5587e625-a3f3-4900-85c8-03d168d3fa07" providerId="ADAL" clId="{53B4CD35-CEE8-435E-8440-233BCA33F081}" dt="2025-04-02T16:52:47.534" v="0" actId="478"/>
          <ac:picMkLst>
            <pc:docMk/>
            <pc:sldMk cId="114932502" sldId="257"/>
            <ac:picMk id="3" creationId="{AC70B101-0ABE-D9D8-F85C-53EABDBBABE4}"/>
          </ac:picMkLst>
        </pc:picChg>
        <pc:picChg chg="add mod">
          <ac:chgData name="Patterson, Lainie" userId="5587e625-a3f3-4900-85c8-03d168d3fa07" providerId="ADAL" clId="{53B4CD35-CEE8-435E-8440-233BCA33F081}" dt="2025-04-02T16:59:04.413" v="167" actId="1076"/>
          <ac:picMkLst>
            <pc:docMk/>
            <pc:sldMk cId="114932502" sldId="257"/>
            <ac:picMk id="7" creationId="{54072015-9A73-EC63-7A30-83AAF6A44E1E}"/>
          </ac:picMkLst>
        </pc:picChg>
      </pc:sldChg>
      <pc:sldChg chg="addSp delSp modSp mod modClrScheme chgLayout modNotesTx">
        <pc:chgData name="Patterson, Lainie" userId="5587e625-a3f3-4900-85c8-03d168d3fa07" providerId="ADAL" clId="{53B4CD35-CEE8-435E-8440-233BCA33F081}" dt="2025-04-02T19:10:08.709" v="1326" actId="700"/>
        <pc:sldMkLst>
          <pc:docMk/>
          <pc:sldMk cId="3012770625" sldId="258"/>
        </pc:sldMkLst>
        <pc:spChg chg="mod ord">
          <ac:chgData name="Patterson, Lainie" userId="5587e625-a3f3-4900-85c8-03d168d3fa07" providerId="ADAL" clId="{53B4CD35-CEE8-435E-8440-233BCA33F081}" dt="2025-04-02T19:10:08.709" v="1326" actId="700"/>
          <ac:spMkLst>
            <pc:docMk/>
            <pc:sldMk cId="3012770625" sldId="258"/>
            <ac:spMk id="2" creationId="{20ADC962-6339-4D81-A31B-EBC7D6290834}"/>
          </ac:spMkLst>
        </pc:spChg>
        <pc:spChg chg="add del mod ord">
          <ac:chgData name="Patterson, Lainie" userId="5587e625-a3f3-4900-85c8-03d168d3fa07" providerId="ADAL" clId="{53B4CD35-CEE8-435E-8440-233BCA33F081}" dt="2025-04-02T19:10:08.709" v="1326" actId="700"/>
          <ac:spMkLst>
            <pc:docMk/>
            <pc:sldMk cId="3012770625" sldId="258"/>
            <ac:spMk id="3" creationId="{AB3F71B1-8139-23F2-9BE4-FFF3AFEECB75}"/>
          </ac:spMkLst>
        </pc:spChg>
        <pc:spChg chg="mod ord">
          <ac:chgData name="Patterson, Lainie" userId="5587e625-a3f3-4900-85c8-03d168d3fa07" providerId="ADAL" clId="{53B4CD35-CEE8-435E-8440-233BCA33F081}" dt="2025-04-02T19:10:08.709" v="1326" actId="700"/>
          <ac:spMkLst>
            <pc:docMk/>
            <pc:sldMk cId="3012770625" sldId="258"/>
            <ac:spMk id="4" creationId="{1A313E76-3568-4272-80B4-2D95B1688BD2}"/>
          </ac:spMkLst>
        </pc:spChg>
        <pc:spChg chg="mod ord">
          <ac:chgData name="Patterson, Lainie" userId="5587e625-a3f3-4900-85c8-03d168d3fa07" providerId="ADAL" clId="{53B4CD35-CEE8-435E-8440-233BCA33F081}" dt="2025-04-02T19:10:08.709" v="1326" actId="700"/>
          <ac:spMkLst>
            <pc:docMk/>
            <pc:sldMk cId="3012770625" sldId="258"/>
            <ac:spMk id="5" creationId="{FADE87D8-7718-49AF-802C-17A2B10226DD}"/>
          </ac:spMkLst>
        </pc:spChg>
        <pc:spChg chg="mod ord">
          <ac:chgData name="Patterson, Lainie" userId="5587e625-a3f3-4900-85c8-03d168d3fa07" providerId="ADAL" clId="{53B4CD35-CEE8-435E-8440-233BCA33F081}" dt="2025-04-02T19:10:08.709" v="1326" actId="700"/>
          <ac:spMkLst>
            <pc:docMk/>
            <pc:sldMk cId="3012770625" sldId="258"/>
            <ac:spMk id="6" creationId="{76004F28-7622-4252-B5DE-43F01E49DF5D}"/>
          </ac:spMkLst>
        </pc:spChg>
        <pc:graphicFrameChg chg="mod">
          <ac:chgData name="Patterson, Lainie" userId="5587e625-a3f3-4900-85c8-03d168d3fa07" providerId="ADAL" clId="{53B4CD35-CEE8-435E-8440-233BCA33F081}" dt="2025-04-02T19:08:29.629" v="1316" actId="20577"/>
          <ac:graphicFrameMkLst>
            <pc:docMk/>
            <pc:sldMk cId="3012770625" sldId="258"/>
            <ac:graphicFrameMk id="7" creationId="{E8B3A88C-93F0-BDC0-9608-3E7494829D08}"/>
          </ac:graphicFrameMkLst>
        </pc:graphicFrameChg>
      </pc:sldChg>
      <pc:sldChg chg="addSp delSp modSp mod modClrScheme chgLayout modNotesTx">
        <pc:chgData name="Patterson, Lainie" userId="5587e625-a3f3-4900-85c8-03d168d3fa07" providerId="ADAL" clId="{53B4CD35-CEE8-435E-8440-233BCA33F081}" dt="2025-04-02T21:16:26.779" v="9781" actId="1076"/>
        <pc:sldMkLst>
          <pc:docMk/>
          <pc:sldMk cId="769289537" sldId="263"/>
        </pc:sldMkLst>
        <pc:spChg chg="del">
          <ac:chgData name="Patterson, Lainie" userId="5587e625-a3f3-4900-85c8-03d168d3fa07" providerId="ADAL" clId="{53B4CD35-CEE8-435E-8440-233BCA33F081}" dt="2025-04-02T21:04:50.019" v="9232" actId="478"/>
          <ac:spMkLst>
            <pc:docMk/>
            <pc:sldMk cId="769289537" sldId="263"/>
            <ac:spMk id="2" creationId="{2009AF5A-D279-499B-A617-27B5BCB42171}"/>
          </ac:spMkLst>
        </pc:spChg>
        <pc:spChg chg="mod ord">
          <ac:chgData name="Patterson, Lainie" userId="5587e625-a3f3-4900-85c8-03d168d3fa07" providerId="ADAL" clId="{53B4CD35-CEE8-435E-8440-233BCA33F081}" dt="2025-04-02T21:12:02.303" v="9723" actId="700"/>
          <ac:spMkLst>
            <pc:docMk/>
            <pc:sldMk cId="769289537" sldId="263"/>
            <ac:spMk id="3" creationId="{779841D1-6B79-40DA-8E9C-59327ADB99E8}"/>
          </ac:spMkLst>
        </pc:spChg>
        <pc:spChg chg="del">
          <ac:chgData name="Patterson, Lainie" userId="5587e625-a3f3-4900-85c8-03d168d3fa07" providerId="ADAL" clId="{53B4CD35-CEE8-435E-8440-233BCA33F081}" dt="2025-04-02T21:08:59.370" v="9607" actId="478"/>
          <ac:spMkLst>
            <pc:docMk/>
            <pc:sldMk cId="769289537" sldId="263"/>
            <ac:spMk id="4" creationId="{4C886225-478C-465F-87CE-0925735F31A5}"/>
          </ac:spMkLst>
        </pc:spChg>
        <pc:spChg chg="mod ord">
          <ac:chgData name="Patterson, Lainie" userId="5587e625-a3f3-4900-85c8-03d168d3fa07" providerId="ADAL" clId="{53B4CD35-CEE8-435E-8440-233BCA33F081}" dt="2025-04-02T21:12:02.303" v="9723" actId="700"/>
          <ac:spMkLst>
            <pc:docMk/>
            <pc:sldMk cId="769289537" sldId="263"/>
            <ac:spMk id="5" creationId="{09E4FA20-29F4-417D-A923-4BDDCEB480FF}"/>
          </ac:spMkLst>
        </pc:spChg>
        <pc:spChg chg="mod ord">
          <ac:chgData name="Patterson, Lainie" userId="5587e625-a3f3-4900-85c8-03d168d3fa07" providerId="ADAL" clId="{53B4CD35-CEE8-435E-8440-233BCA33F081}" dt="2025-04-02T21:12:02.303" v="9723" actId="700"/>
          <ac:spMkLst>
            <pc:docMk/>
            <pc:sldMk cId="769289537" sldId="263"/>
            <ac:spMk id="6" creationId="{B8690289-7B26-4885-BEA8-4D2629422B6E}"/>
          </ac:spMkLst>
        </pc:spChg>
        <pc:spChg chg="mod ord">
          <ac:chgData name="Patterson, Lainie" userId="5587e625-a3f3-4900-85c8-03d168d3fa07" providerId="ADAL" clId="{53B4CD35-CEE8-435E-8440-233BCA33F081}" dt="2025-04-02T21:12:02.303" v="9723" actId="700"/>
          <ac:spMkLst>
            <pc:docMk/>
            <pc:sldMk cId="769289537" sldId="263"/>
            <ac:spMk id="7" creationId="{196E6722-9997-4DAB-8C49-AF497057B182}"/>
          </ac:spMkLst>
        </pc:spChg>
        <pc:spChg chg="add del mod">
          <ac:chgData name="Patterson, Lainie" userId="5587e625-a3f3-4900-85c8-03d168d3fa07" providerId="ADAL" clId="{53B4CD35-CEE8-435E-8440-233BCA33F081}" dt="2025-04-02T21:04:52.267" v="9233" actId="478"/>
          <ac:spMkLst>
            <pc:docMk/>
            <pc:sldMk cId="769289537" sldId="263"/>
            <ac:spMk id="12" creationId="{A805D209-34D6-15DF-7288-96D2C815142D}"/>
          </ac:spMkLst>
        </pc:spChg>
        <pc:spChg chg="add del mod">
          <ac:chgData name="Patterson, Lainie" userId="5587e625-a3f3-4900-85c8-03d168d3fa07" providerId="ADAL" clId="{53B4CD35-CEE8-435E-8440-233BCA33F081}" dt="2025-04-02T21:09:02.356" v="9608" actId="478"/>
          <ac:spMkLst>
            <pc:docMk/>
            <pc:sldMk cId="769289537" sldId="263"/>
            <ac:spMk id="15" creationId="{81C16EE4-3BEA-1E1A-31AC-AEADF56EA6D7}"/>
          </ac:spMkLst>
        </pc:spChg>
        <pc:spChg chg="add del mod ord">
          <ac:chgData name="Patterson, Lainie" userId="5587e625-a3f3-4900-85c8-03d168d3fa07" providerId="ADAL" clId="{53B4CD35-CEE8-435E-8440-233BCA33F081}" dt="2025-04-02T21:12:06.251" v="9724" actId="478"/>
          <ac:spMkLst>
            <pc:docMk/>
            <pc:sldMk cId="769289537" sldId="263"/>
            <ac:spMk id="16" creationId="{73D0D94A-66F8-DF6E-0498-A182B379D267}"/>
          </ac:spMkLst>
        </pc:spChg>
        <pc:graphicFrameChg chg="add mod modGraphic">
          <ac:chgData name="Patterson, Lainie" userId="5587e625-a3f3-4900-85c8-03d168d3fa07" providerId="ADAL" clId="{53B4CD35-CEE8-435E-8440-233BCA33F081}" dt="2025-04-02T21:16:26.779" v="9781" actId="1076"/>
          <ac:graphicFrameMkLst>
            <pc:docMk/>
            <pc:sldMk cId="769289537" sldId="263"/>
            <ac:graphicFrameMk id="13" creationId="{9558F04A-9D49-D069-9FE1-02B62A0D0D62}"/>
          </ac:graphicFrameMkLst>
        </pc:graphicFrameChg>
        <pc:picChg chg="del">
          <ac:chgData name="Patterson, Lainie" userId="5587e625-a3f3-4900-85c8-03d168d3fa07" providerId="ADAL" clId="{53B4CD35-CEE8-435E-8440-233BCA33F081}" dt="2025-04-02T17:09:18.185" v="212" actId="478"/>
          <ac:picMkLst>
            <pc:docMk/>
            <pc:sldMk cId="769289537" sldId="263"/>
            <ac:picMk id="8" creationId="{B501D507-7DDB-F7B6-F01A-29A5C95FD7F3}"/>
          </ac:picMkLst>
        </pc:picChg>
        <pc:picChg chg="add mod">
          <ac:chgData name="Patterson, Lainie" userId="5587e625-a3f3-4900-85c8-03d168d3fa07" providerId="ADAL" clId="{53B4CD35-CEE8-435E-8440-233BCA33F081}" dt="2025-04-02T21:16:20.624" v="9780" actId="1076"/>
          <ac:picMkLst>
            <pc:docMk/>
            <pc:sldMk cId="769289537" sldId="263"/>
            <ac:picMk id="10" creationId="{8EC6AB86-4D3A-EF1F-C347-5378B4A1B562}"/>
          </ac:picMkLst>
        </pc:picChg>
      </pc:sldChg>
      <pc:sldChg chg="del">
        <pc:chgData name="Patterson, Lainie" userId="5587e625-a3f3-4900-85c8-03d168d3fa07" providerId="ADAL" clId="{53B4CD35-CEE8-435E-8440-233BCA33F081}" dt="2025-04-02T17:00:04.551" v="169" actId="2696"/>
        <pc:sldMkLst>
          <pc:docMk/>
          <pc:sldMk cId="2484888107" sldId="265"/>
        </pc:sldMkLst>
      </pc:sldChg>
      <pc:sldChg chg="modNotesTx">
        <pc:chgData name="Patterson, Lainie" userId="5587e625-a3f3-4900-85c8-03d168d3fa07" providerId="ADAL" clId="{53B4CD35-CEE8-435E-8440-233BCA33F081}" dt="2025-04-02T19:04:06.489" v="1219" actId="20577"/>
        <pc:sldMkLst>
          <pc:docMk/>
          <pc:sldMk cId="668519073" sldId="267"/>
        </pc:sldMkLst>
      </pc:sldChg>
      <pc:sldChg chg="modSp del mod">
        <pc:chgData name="Patterson, Lainie" userId="5587e625-a3f3-4900-85c8-03d168d3fa07" providerId="ADAL" clId="{53B4CD35-CEE8-435E-8440-233BCA33F081}" dt="2025-04-02T18:53:41.178" v="747" actId="2696"/>
        <pc:sldMkLst>
          <pc:docMk/>
          <pc:sldMk cId="555719999" sldId="268"/>
        </pc:sldMkLst>
        <pc:spChg chg="mod">
          <ac:chgData name="Patterson, Lainie" userId="5587e625-a3f3-4900-85c8-03d168d3fa07" providerId="ADAL" clId="{53B4CD35-CEE8-435E-8440-233BCA33F081}" dt="2025-04-02T18:47:02.359" v="264" actId="20577"/>
          <ac:spMkLst>
            <pc:docMk/>
            <pc:sldMk cId="555719999" sldId="268"/>
            <ac:spMk id="3" creationId="{EA1816EB-2AD4-4C1A-9A21-3532BA7F29F0}"/>
          </ac:spMkLst>
        </pc:spChg>
      </pc:sldChg>
      <pc:sldChg chg="addSp delSp modSp mod modClrScheme chgLayout modNotesTx">
        <pc:chgData name="Patterson, Lainie" userId="5587e625-a3f3-4900-85c8-03d168d3fa07" providerId="ADAL" clId="{53B4CD35-CEE8-435E-8440-233BCA33F081}" dt="2025-04-02T20:12:15.768" v="4932" actId="20577"/>
        <pc:sldMkLst>
          <pc:docMk/>
          <pc:sldMk cId="1007233558" sldId="269"/>
        </pc:sldMkLst>
        <pc:spChg chg="mod ord">
          <ac:chgData name="Patterson, Lainie" userId="5587e625-a3f3-4900-85c8-03d168d3fa07" providerId="ADAL" clId="{53B4CD35-CEE8-435E-8440-233BCA33F081}" dt="2025-04-02T20:12:15.768" v="4932" actId="20577"/>
          <ac:spMkLst>
            <pc:docMk/>
            <pc:sldMk cId="1007233558" sldId="269"/>
            <ac:spMk id="2" creationId="{2D9A15EC-F6EC-40E8-9730-AE160C487A57}"/>
          </ac:spMkLst>
        </pc:spChg>
        <pc:spChg chg="mod ord">
          <ac:chgData name="Patterson, Lainie" userId="5587e625-a3f3-4900-85c8-03d168d3fa07" providerId="ADAL" clId="{53B4CD35-CEE8-435E-8440-233BCA33F081}" dt="2025-04-02T20:10:06.788" v="4763" actId="700"/>
          <ac:spMkLst>
            <pc:docMk/>
            <pc:sldMk cId="1007233558" sldId="269"/>
            <ac:spMk id="3" creationId="{8CB46D3A-DF1C-43B4-9FCC-E672B2DA9977}"/>
          </ac:spMkLst>
        </pc:spChg>
        <pc:spChg chg="mod ord">
          <ac:chgData name="Patterson, Lainie" userId="5587e625-a3f3-4900-85c8-03d168d3fa07" providerId="ADAL" clId="{53B4CD35-CEE8-435E-8440-233BCA33F081}" dt="2025-04-02T20:10:06.788" v="4763" actId="700"/>
          <ac:spMkLst>
            <pc:docMk/>
            <pc:sldMk cId="1007233558" sldId="269"/>
            <ac:spMk id="5" creationId="{5CD81E51-AF7F-4021-8774-080848C2CD84}"/>
          </ac:spMkLst>
        </pc:spChg>
        <pc:spChg chg="mod ord">
          <ac:chgData name="Patterson, Lainie" userId="5587e625-a3f3-4900-85c8-03d168d3fa07" providerId="ADAL" clId="{53B4CD35-CEE8-435E-8440-233BCA33F081}" dt="2025-04-02T20:10:06.788" v="4763" actId="700"/>
          <ac:spMkLst>
            <pc:docMk/>
            <pc:sldMk cId="1007233558" sldId="269"/>
            <ac:spMk id="6" creationId="{797D2980-97F1-4D43-9FBC-02AE1CBD88A9}"/>
          </ac:spMkLst>
        </pc:spChg>
        <pc:spChg chg="mod ord">
          <ac:chgData name="Patterson, Lainie" userId="5587e625-a3f3-4900-85c8-03d168d3fa07" providerId="ADAL" clId="{53B4CD35-CEE8-435E-8440-233BCA33F081}" dt="2025-04-02T20:10:06.788" v="4763" actId="700"/>
          <ac:spMkLst>
            <pc:docMk/>
            <pc:sldMk cId="1007233558" sldId="269"/>
            <ac:spMk id="7" creationId="{1C94F770-C7ED-4153-8D7A-E4751B7216B8}"/>
          </ac:spMkLst>
        </pc:spChg>
        <pc:spChg chg="add mod">
          <ac:chgData name="Patterson, Lainie" userId="5587e625-a3f3-4900-85c8-03d168d3fa07" providerId="ADAL" clId="{53B4CD35-CEE8-435E-8440-233BCA33F081}" dt="2025-04-02T20:09:53.890" v="4761" actId="1076"/>
          <ac:spMkLst>
            <pc:docMk/>
            <pc:sldMk cId="1007233558" sldId="269"/>
            <ac:spMk id="10" creationId="{3B0531DB-D717-4859-BDF0-5115C5ABE2B9}"/>
          </ac:spMkLst>
        </pc:spChg>
        <pc:spChg chg="add del mod">
          <ac:chgData name="Patterson, Lainie" userId="5587e625-a3f3-4900-85c8-03d168d3fa07" providerId="ADAL" clId="{53B4CD35-CEE8-435E-8440-233BCA33F081}" dt="2025-04-02T20:10:15.405" v="4765" actId="478"/>
          <ac:spMkLst>
            <pc:docMk/>
            <pc:sldMk cId="1007233558" sldId="269"/>
            <ac:spMk id="12" creationId="{70267C02-E428-4752-1359-5DD0FC13C86D}"/>
          </ac:spMkLst>
        </pc:spChg>
        <pc:spChg chg="del mod ord">
          <ac:chgData name="Patterson, Lainie" userId="5587e625-a3f3-4900-85c8-03d168d3fa07" providerId="ADAL" clId="{53B4CD35-CEE8-435E-8440-233BCA33F081}" dt="2025-04-02T20:10:12.407" v="4764" actId="478"/>
          <ac:spMkLst>
            <pc:docMk/>
            <pc:sldMk cId="1007233558" sldId="269"/>
            <ac:spMk id="14" creationId="{5189BA1D-C484-40E7-8E57-A31FC6197728}"/>
          </ac:spMkLst>
        </pc:spChg>
        <pc:picChg chg="del">
          <ac:chgData name="Patterson, Lainie" userId="5587e625-a3f3-4900-85c8-03d168d3fa07" providerId="ADAL" clId="{53B4CD35-CEE8-435E-8440-233BCA33F081}" dt="2025-04-02T20:04:03.737" v="4755" actId="478"/>
          <ac:picMkLst>
            <pc:docMk/>
            <pc:sldMk cId="1007233558" sldId="269"/>
            <ac:picMk id="8" creationId="{8A6CD00E-A5E3-3F36-C46D-EBF02E8F3C4F}"/>
          </ac:picMkLst>
        </pc:picChg>
        <pc:picChg chg="add mod">
          <ac:chgData name="Patterson, Lainie" userId="5587e625-a3f3-4900-85c8-03d168d3fa07" providerId="ADAL" clId="{53B4CD35-CEE8-435E-8440-233BCA33F081}" dt="2025-04-02T20:11:52.423" v="4900" actId="14100"/>
          <ac:picMkLst>
            <pc:docMk/>
            <pc:sldMk cId="1007233558" sldId="269"/>
            <ac:picMk id="9" creationId="{4790BA22-91CF-5F7C-9F08-C398CD32B4B8}"/>
          </ac:picMkLst>
        </pc:picChg>
      </pc:sldChg>
      <pc:sldChg chg="modSp mod modNotesTx">
        <pc:chgData name="Patterson, Lainie" userId="5587e625-a3f3-4900-85c8-03d168d3fa07" providerId="ADAL" clId="{53B4CD35-CEE8-435E-8440-233BCA33F081}" dt="2025-04-02T19:18:50.469" v="1742" actId="20577"/>
        <pc:sldMkLst>
          <pc:docMk/>
          <pc:sldMk cId="895203664" sldId="270"/>
        </pc:sldMkLst>
        <pc:spChg chg="mod">
          <ac:chgData name="Patterson, Lainie" userId="5587e625-a3f3-4900-85c8-03d168d3fa07" providerId="ADAL" clId="{53B4CD35-CEE8-435E-8440-233BCA33F081}" dt="2025-04-02T19:17:44.008" v="1712" actId="1076"/>
          <ac:spMkLst>
            <pc:docMk/>
            <pc:sldMk cId="895203664" sldId="270"/>
            <ac:spMk id="9" creationId="{0BD6A8F2-0CC0-146C-E9FD-0EE6F4DF9E5D}"/>
          </ac:spMkLst>
        </pc:spChg>
        <pc:spChg chg="mod">
          <ac:chgData name="Patterson, Lainie" userId="5587e625-a3f3-4900-85c8-03d168d3fa07" providerId="ADAL" clId="{53B4CD35-CEE8-435E-8440-233BCA33F081}" dt="2025-04-02T19:18:00.274" v="1715" actId="20577"/>
          <ac:spMkLst>
            <pc:docMk/>
            <pc:sldMk cId="895203664" sldId="270"/>
            <ac:spMk id="10" creationId="{D65D5DAB-7F90-57E3-54BF-F6FCBD59928A}"/>
          </ac:spMkLst>
        </pc:spChg>
        <pc:picChg chg="mod">
          <ac:chgData name="Patterson, Lainie" userId="5587e625-a3f3-4900-85c8-03d168d3fa07" providerId="ADAL" clId="{53B4CD35-CEE8-435E-8440-233BCA33F081}" dt="2025-04-02T19:17:29.284" v="1709" actId="1076"/>
          <ac:picMkLst>
            <pc:docMk/>
            <pc:sldMk cId="895203664" sldId="270"/>
            <ac:picMk id="2" creationId="{9679C809-5041-61E9-7950-02D85BCC5FBD}"/>
          </ac:picMkLst>
        </pc:picChg>
      </pc:sldChg>
      <pc:sldChg chg="modNotesTx">
        <pc:chgData name="Patterson, Lainie" userId="5587e625-a3f3-4900-85c8-03d168d3fa07" providerId="ADAL" clId="{53B4CD35-CEE8-435E-8440-233BCA33F081}" dt="2025-04-02T19:21:19.471" v="1769" actId="20577"/>
        <pc:sldMkLst>
          <pc:docMk/>
          <pc:sldMk cId="3283537884" sldId="271"/>
        </pc:sldMkLst>
      </pc:sldChg>
      <pc:sldChg chg="modNotesTx">
        <pc:chgData name="Patterson, Lainie" userId="5587e625-a3f3-4900-85c8-03d168d3fa07" providerId="ADAL" clId="{53B4CD35-CEE8-435E-8440-233BCA33F081}" dt="2025-04-02T19:24:10.913" v="2291" actId="20577"/>
        <pc:sldMkLst>
          <pc:docMk/>
          <pc:sldMk cId="1220260581" sldId="272"/>
        </pc:sldMkLst>
      </pc:sldChg>
      <pc:sldChg chg="modSp mod">
        <pc:chgData name="Patterson, Lainie" userId="5587e625-a3f3-4900-85c8-03d168d3fa07" providerId="ADAL" clId="{53B4CD35-CEE8-435E-8440-233BCA33F081}" dt="2025-04-02T19:26:20.908" v="2452" actId="1076"/>
        <pc:sldMkLst>
          <pc:docMk/>
          <pc:sldMk cId="79582431" sldId="273"/>
        </pc:sldMkLst>
        <pc:spChg chg="mod">
          <ac:chgData name="Patterson, Lainie" userId="5587e625-a3f3-4900-85c8-03d168d3fa07" providerId="ADAL" clId="{53B4CD35-CEE8-435E-8440-233BCA33F081}" dt="2025-04-02T19:25:58.160" v="2451" actId="20577"/>
          <ac:spMkLst>
            <pc:docMk/>
            <pc:sldMk cId="79582431" sldId="273"/>
            <ac:spMk id="2" creationId="{4E5E56ED-7C4A-497A-81C8-18A29D9D6F77}"/>
          </ac:spMkLst>
        </pc:spChg>
        <pc:picChg chg="mod">
          <ac:chgData name="Patterson, Lainie" userId="5587e625-a3f3-4900-85c8-03d168d3fa07" providerId="ADAL" clId="{53B4CD35-CEE8-435E-8440-233BCA33F081}" dt="2025-04-02T19:26:20.908" v="2452" actId="1076"/>
          <ac:picMkLst>
            <pc:docMk/>
            <pc:sldMk cId="79582431" sldId="273"/>
            <ac:picMk id="4" creationId="{9BF37AC8-39BF-E892-FB51-23CD726F9411}"/>
          </ac:picMkLst>
        </pc:picChg>
      </pc:sldChg>
      <pc:sldChg chg="addSp delSp modSp mod modClrScheme chgLayout modNotesTx">
        <pc:chgData name="Patterson, Lainie" userId="5587e625-a3f3-4900-85c8-03d168d3fa07" providerId="ADAL" clId="{53B4CD35-CEE8-435E-8440-233BCA33F081}" dt="2025-04-02T19:14:27.114" v="1694" actId="20577"/>
        <pc:sldMkLst>
          <pc:docMk/>
          <pc:sldMk cId="1042507878" sldId="276"/>
        </pc:sldMkLst>
        <pc:spChg chg="mod ord">
          <ac:chgData name="Patterson, Lainie" userId="5587e625-a3f3-4900-85c8-03d168d3fa07" providerId="ADAL" clId="{53B4CD35-CEE8-435E-8440-233BCA33F081}" dt="2025-04-02T19:13:31.651" v="1503" actId="700"/>
          <ac:spMkLst>
            <pc:docMk/>
            <pc:sldMk cId="1042507878" sldId="276"/>
            <ac:spMk id="2" creationId="{20ADC962-6339-4D81-A31B-EBC7D6290834}"/>
          </ac:spMkLst>
        </pc:spChg>
        <pc:spChg chg="mod ord">
          <ac:chgData name="Patterson, Lainie" userId="5587e625-a3f3-4900-85c8-03d168d3fa07" providerId="ADAL" clId="{53B4CD35-CEE8-435E-8440-233BCA33F081}" dt="2025-04-02T19:13:31.651" v="1503" actId="700"/>
          <ac:spMkLst>
            <pc:docMk/>
            <pc:sldMk cId="1042507878" sldId="276"/>
            <ac:spMk id="3" creationId="{2DDD3793-69A3-4846-80D6-030BF96E4F89}"/>
          </ac:spMkLst>
        </pc:spChg>
        <pc:spChg chg="mod ord">
          <ac:chgData name="Patterson, Lainie" userId="5587e625-a3f3-4900-85c8-03d168d3fa07" providerId="ADAL" clId="{53B4CD35-CEE8-435E-8440-233BCA33F081}" dt="2025-04-02T19:13:31.651" v="1503" actId="700"/>
          <ac:spMkLst>
            <pc:docMk/>
            <pc:sldMk cId="1042507878" sldId="276"/>
            <ac:spMk id="4" creationId="{1A313E76-3568-4272-80B4-2D95B1688BD2}"/>
          </ac:spMkLst>
        </pc:spChg>
        <pc:spChg chg="mod ord">
          <ac:chgData name="Patterson, Lainie" userId="5587e625-a3f3-4900-85c8-03d168d3fa07" providerId="ADAL" clId="{53B4CD35-CEE8-435E-8440-233BCA33F081}" dt="2025-04-02T19:13:31.651" v="1503" actId="700"/>
          <ac:spMkLst>
            <pc:docMk/>
            <pc:sldMk cId="1042507878" sldId="276"/>
            <ac:spMk id="5" creationId="{FADE87D8-7718-49AF-802C-17A2B10226DD}"/>
          </ac:spMkLst>
        </pc:spChg>
        <pc:spChg chg="mod ord">
          <ac:chgData name="Patterson, Lainie" userId="5587e625-a3f3-4900-85c8-03d168d3fa07" providerId="ADAL" clId="{53B4CD35-CEE8-435E-8440-233BCA33F081}" dt="2025-04-02T19:13:31.651" v="1503" actId="700"/>
          <ac:spMkLst>
            <pc:docMk/>
            <pc:sldMk cId="1042507878" sldId="276"/>
            <ac:spMk id="6" creationId="{76004F28-7622-4252-B5DE-43F01E49DF5D}"/>
          </ac:spMkLst>
        </pc:spChg>
        <pc:graphicFrameChg chg="del">
          <ac:chgData name="Patterson, Lainie" userId="5587e625-a3f3-4900-85c8-03d168d3fa07" providerId="ADAL" clId="{53B4CD35-CEE8-435E-8440-233BCA33F081}" dt="2025-04-02T17:02:54.987" v="170" actId="478"/>
          <ac:graphicFrameMkLst>
            <pc:docMk/>
            <pc:sldMk cId="1042507878" sldId="276"/>
            <ac:graphicFrameMk id="8" creationId="{DE94977E-8BB9-47B5-B641-6B21EEEF7C2E}"/>
          </ac:graphicFrameMkLst>
        </pc:graphicFrameChg>
        <pc:picChg chg="add mod">
          <ac:chgData name="Patterson, Lainie" userId="5587e625-a3f3-4900-85c8-03d168d3fa07" providerId="ADAL" clId="{53B4CD35-CEE8-435E-8440-233BCA33F081}" dt="2025-04-02T19:13:34.817" v="1504" actId="1076"/>
          <ac:picMkLst>
            <pc:docMk/>
            <pc:sldMk cId="1042507878" sldId="276"/>
            <ac:picMk id="9" creationId="{568E5426-E181-9678-C81F-719748122CD9}"/>
          </ac:picMkLst>
        </pc:picChg>
      </pc:sldChg>
      <pc:sldChg chg="addSp delSp modSp mod modNotesTx">
        <pc:chgData name="Patterson, Lainie" userId="5587e625-a3f3-4900-85c8-03d168d3fa07" providerId="ADAL" clId="{53B4CD35-CEE8-435E-8440-233BCA33F081}" dt="2025-04-02T19:52:46.610" v="4098" actId="20577"/>
        <pc:sldMkLst>
          <pc:docMk/>
          <pc:sldMk cId="1926275999" sldId="277"/>
        </pc:sldMkLst>
        <pc:spChg chg="mod">
          <ac:chgData name="Patterson, Lainie" userId="5587e625-a3f3-4900-85c8-03d168d3fa07" providerId="ADAL" clId="{53B4CD35-CEE8-435E-8440-233BCA33F081}" dt="2025-04-02T19:46:56.018" v="3244" actId="14100"/>
          <ac:spMkLst>
            <pc:docMk/>
            <pc:sldMk cId="1926275999" sldId="277"/>
            <ac:spMk id="2" creationId="{3414A3B0-F603-4CBB-826B-88E22B78412D}"/>
          </ac:spMkLst>
        </pc:spChg>
        <pc:spChg chg="add del mod">
          <ac:chgData name="Patterson, Lainie" userId="5587e625-a3f3-4900-85c8-03d168d3fa07" providerId="ADAL" clId="{53B4CD35-CEE8-435E-8440-233BCA33F081}" dt="2025-04-02T19:48:59.026" v="3517" actId="478"/>
          <ac:spMkLst>
            <pc:docMk/>
            <pc:sldMk cId="1926275999" sldId="277"/>
            <ac:spMk id="7" creationId="{A818CC76-4C3D-0B21-160F-B0E2E457978B}"/>
          </ac:spMkLst>
        </pc:spChg>
        <pc:spChg chg="del">
          <ac:chgData name="Patterson, Lainie" userId="5587e625-a3f3-4900-85c8-03d168d3fa07" providerId="ADAL" clId="{53B4CD35-CEE8-435E-8440-233BCA33F081}" dt="2025-04-02T19:46:59.871" v="3245" actId="478"/>
          <ac:spMkLst>
            <pc:docMk/>
            <pc:sldMk cId="1926275999" sldId="277"/>
            <ac:spMk id="10" creationId="{F4750DC3-AFF8-4C26-B175-45A612A8E5B3}"/>
          </ac:spMkLst>
        </pc:spChg>
        <pc:spChg chg="mod">
          <ac:chgData name="Patterson, Lainie" userId="5587e625-a3f3-4900-85c8-03d168d3fa07" providerId="ADAL" clId="{53B4CD35-CEE8-435E-8440-233BCA33F081}" dt="2025-04-02T19:49:41.692" v="3527" actId="20577"/>
          <ac:spMkLst>
            <pc:docMk/>
            <pc:sldMk cId="1926275999" sldId="277"/>
            <ac:spMk id="11" creationId="{4A264519-4500-47B7-A696-0394553034A3}"/>
          </ac:spMkLst>
        </pc:spChg>
      </pc:sldChg>
      <pc:sldChg chg="addSp delSp modSp mod modClrScheme chgLayout modNotesTx">
        <pc:chgData name="Patterson, Lainie" userId="5587e625-a3f3-4900-85c8-03d168d3fa07" providerId="ADAL" clId="{53B4CD35-CEE8-435E-8440-233BCA33F081}" dt="2025-04-02T20:23:19.162" v="5590" actId="700"/>
        <pc:sldMkLst>
          <pc:docMk/>
          <pc:sldMk cId="2534109710" sldId="279"/>
        </pc:sldMkLst>
        <pc:spChg chg="mod ord">
          <ac:chgData name="Patterson, Lainie" userId="5587e625-a3f3-4900-85c8-03d168d3fa07" providerId="ADAL" clId="{53B4CD35-CEE8-435E-8440-233BCA33F081}" dt="2025-04-02T20:23:19.162" v="5590" actId="700"/>
          <ac:spMkLst>
            <pc:docMk/>
            <pc:sldMk cId="2534109710" sldId="279"/>
            <ac:spMk id="3" creationId="{EA1816EB-2AD4-4C1A-9A21-3532BA7F29F0}"/>
          </ac:spMkLst>
        </pc:spChg>
        <pc:spChg chg="mod ord">
          <ac:chgData name="Patterson, Lainie" userId="5587e625-a3f3-4900-85c8-03d168d3fa07" providerId="ADAL" clId="{53B4CD35-CEE8-435E-8440-233BCA33F081}" dt="2025-04-02T20:23:19.162" v="5590" actId="700"/>
          <ac:spMkLst>
            <pc:docMk/>
            <pc:sldMk cId="2534109710" sldId="279"/>
            <ac:spMk id="5" creationId="{04139C11-3E57-4863-925C-5BD0125E9761}"/>
          </ac:spMkLst>
        </pc:spChg>
        <pc:spChg chg="mod ord">
          <ac:chgData name="Patterson, Lainie" userId="5587e625-a3f3-4900-85c8-03d168d3fa07" providerId="ADAL" clId="{53B4CD35-CEE8-435E-8440-233BCA33F081}" dt="2025-04-02T20:23:19.162" v="5590" actId="700"/>
          <ac:spMkLst>
            <pc:docMk/>
            <pc:sldMk cId="2534109710" sldId="279"/>
            <ac:spMk id="6" creationId="{5E4ABECB-8545-469D-957A-EAF5D1CC3868}"/>
          </ac:spMkLst>
        </pc:spChg>
        <pc:spChg chg="mod ord">
          <ac:chgData name="Patterson, Lainie" userId="5587e625-a3f3-4900-85c8-03d168d3fa07" providerId="ADAL" clId="{53B4CD35-CEE8-435E-8440-233BCA33F081}" dt="2025-04-02T20:23:19.162" v="5590" actId="700"/>
          <ac:spMkLst>
            <pc:docMk/>
            <pc:sldMk cId="2534109710" sldId="279"/>
            <ac:spMk id="7" creationId="{9278DD20-CA43-4845-BF89-70DC737AD261}"/>
          </ac:spMkLst>
        </pc:spChg>
        <pc:spChg chg="del">
          <ac:chgData name="Patterson, Lainie" userId="5587e625-a3f3-4900-85c8-03d168d3fa07" providerId="ADAL" clId="{53B4CD35-CEE8-435E-8440-233BCA33F081}" dt="2025-04-02T19:54:13.168" v="4196" actId="478"/>
          <ac:spMkLst>
            <pc:docMk/>
            <pc:sldMk cId="2534109710" sldId="279"/>
            <ac:spMk id="8" creationId="{1E9D85CD-4777-45ED-AD80-94927EEA2CBB}"/>
          </ac:spMkLst>
        </pc:spChg>
        <pc:spChg chg="mod ord">
          <ac:chgData name="Patterson, Lainie" userId="5587e625-a3f3-4900-85c8-03d168d3fa07" providerId="ADAL" clId="{53B4CD35-CEE8-435E-8440-233BCA33F081}" dt="2025-04-02T20:23:19.162" v="5590" actId="700"/>
          <ac:spMkLst>
            <pc:docMk/>
            <pc:sldMk cId="2534109710" sldId="279"/>
            <ac:spMk id="9" creationId="{2FFDF85C-2111-44C7-94D3-0A28D7295FEB}"/>
          </ac:spMkLst>
        </pc:spChg>
        <pc:spChg chg="add del mod">
          <ac:chgData name="Patterson, Lainie" userId="5587e625-a3f3-4900-85c8-03d168d3fa07" providerId="ADAL" clId="{53B4CD35-CEE8-435E-8440-233BCA33F081}" dt="2025-04-02T19:54:21.460" v="4199" actId="478"/>
          <ac:spMkLst>
            <pc:docMk/>
            <pc:sldMk cId="2534109710" sldId="279"/>
            <ac:spMk id="10" creationId="{5444CCF9-7D43-423E-9C0D-16C9B7230DE9}"/>
          </ac:spMkLst>
        </pc:spChg>
        <pc:picChg chg="mod">
          <ac:chgData name="Patterson, Lainie" userId="5587e625-a3f3-4900-85c8-03d168d3fa07" providerId="ADAL" clId="{53B4CD35-CEE8-435E-8440-233BCA33F081}" dt="2025-04-02T19:54:31.622" v="4201" actId="1076"/>
          <ac:picMkLst>
            <pc:docMk/>
            <pc:sldMk cId="2534109710" sldId="279"/>
            <ac:picMk id="2" creationId="{074E2D57-4152-5CF8-FDDD-4D9EDAEF2BF4}"/>
          </ac:picMkLst>
        </pc:picChg>
      </pc:sldChg>
      <pc:sldChg chg="addSp delSp modSp mod modClrScheme chgLayout modNotesTx">
        <pc:chgData name="Patterson, Lainie" userId="5587e625-a3f3-4900-85c8-03d168d3fa07" providerId="ADAL" clId="{53B4CD35-CEE8-435E-8440-233BCA33F081}" dt="2025-04-02T20:22:52.716" v="5587" actId="14100"/>
        <pc:sldMkLst>
          <pc:docMk/>
          <pc:sldMk cId="2563467804" sldId="280"/>
        </pc:sldMkLst>
        <pc:spChg chg="del mod">
          <ac:chgData name="Patterson, Lainie" userId="5587e625-a3f3-4900-85c8-03d168d3fa07" providerId="ADAL" clId="{53B4CD35-CEE8-435E-8440-233BCA33F081}" dt="2025-04-02T20:21:25.646" v="5571" actId="478"/>
          <ac:spMkLst>
            <pc:docMk/>
            <pc:sldMk cId="2563467804" sldId="280"/>
            <ac:spMk id="2" creationId="{2009AF5A-D279-499B-A617-27B5BCB42171}"/>
          </ac:spMkLst>
        </pc:spChg>
        <pc:spChg chg="mod ord">
          <ac:chgData name="Patterson, Lainie" userId="5587e625-a3f3-4900-85c8-03d168d3fa07" providerId="ADAL" clId="{53B4CD35-CEE8-435E-8440-233BCA33F081}" dt="2025-04-02T20:21:52.739" v="5579" actId="700"/>
          <ac:spMkLst>
            <pc:docMk/>
            <pc:sldMk cId="2563467804" sldId="280"/>
            <ac:spMk id="3" creationId="{779841D1-6B79-40DA-8E9C-59327ADB99E8}"/>
          </ac:spMkLst>
        </pc:spChg>
        <pc:spChg chg="mod ord">
          <ac:chgData name="Patterson, Lainie" userId="5587e625-a3f3-4900-85c8-03d168d3fa07" providerId="ADAL" clId="{53B4CD35-CEE8-435E-8440-233BCA33F081}" dt="2025-04-02T20:21:52.739" v="5579" actId="700"/>
          <ac:spMkLst>
            <pc:docMk/>
            <pc:sldMk cId="2563467804" sldId="280"/>
            <ac:spMk id="4" creationId="{4C886225-478C-465F-87CE-0925735F31A5}"/>
          </ac:spMkLst>
        </pc:spChg>
        <pc:spChg chg="mod ord">
          <ac:chgData name="Patterson, Lainie" userId="5587e625-a3f3-4900-85c8-03d168d3fa07" providerId="ADAL" clId="{53B4CD35-CEE8-435E-8440-233BCA33F081}" dt="2025-04-02T20:21:52.739" v="5579" actId="700"/>
          <ac:spMkLst>
            <pc:docMk/>
            <pc:sldMk cId="2563467804" sldId="280"/>
            <ac:spMk id="5" creationId="{09E4FA20-29F4-417D-A923-4BDDCEB480FF}"/>
          </ac:spMkLst>
        </pc:spChg>
        <pc:spChg chg="mod ord">
          <ac:chgData name="Patterson, Lainie" userId="5587e625-a3f3-4900-85c8-03d168d3fa07" providerId="ADAL" clId="{53B4CD35-CEE8-435E-8440-233BCA33F081}" dt="2025-04-02T20:21:52.739" v="5579" actId="700"/>
          <ac:spMkLst>
            <pc:docMk/>
            <pc:sldMk cId="2563467804" sldId="280"/>
            <ac:spMk id="6" creationId="{B8690289-7B26-4885-BEA8-4D2629422B6E}"/>
          </ac:spMkLst>
        </pc:spChg>
        <pc:spChg chg="mod ord">
          <ac:chgData name="Patterson, Lainie" userId="5587e625-a3f3-4900-85c8-03d168d3fa07" providerId="ADAL" clId="{53B4CD35-CEE8-435E-8440-233BCA33F081}" dt="2025-04-02T20:21:52.739" v="5579" actId="700"/>
          <ac:spMkLst>
            <pc:docMk/>
            <pc:sldMk cId="2563467804" sldId="280"/>
            <ac:spMk id="7" creationId="{196E6722-9997-4DAB-8C49-AF497057B182}"/>
          </ac:spMkLst>
        </pc:spChg>
        <pc:spChg chg="add del mod">
          <ac:chgData name="Patterson, Lainie" userId="5587e625-a3f3-4900-85c8-03d168d3fa07" providerId="ADAL" clId="{53B4CD35-CEE8-435E-8440-233BCA33F081}" dt="2025-04-02T20:21:28.453" v="5572" actId="478"/>
          <ac:spMkLst>
            <pc:docMk/>
            <pc:sldMk cId="2563467804" sldId="280"/>
            <ac:spMk id="11" creationId="{6554A72F-DB52-6CF3-2C4A-84ABD3DAFB0C}"/>
          </ac:spMkLst>
        </pc:spChg>
        <pc:graphicFrameChg chg="add mod modGraphic">
          <ac:chgData name="Patterson, Lainie" userId="5587e625-a3f3-4900-85c8-03d168d3fa07" providerId="ADAL" clId="{53B4CD35-CEE8-435E-8440-233BCA33F081}" dt="2025-04-02T20:22:52.716" v="5587" actId="14100"/>
          <ac:graphicFrameMkLst>
            <pc:docMk/>
            <pc:sldMk cId="2563467804" sldId="280"/>
            <ac:graphicFrameMk id="9" creationId="{51B9C413-363C-6E71-4F01-1E370242BDC9}"/>
          </ac:graphicFrameMkLst>
        </pc:graphicFrameChg>
        <pc:picChg chg="del">
          <ac:chgData name="Patterson, Lainie" userId="5587e625-a3f3-4900-85c8-03d168d3fa07" providerId="ADAL" clId="{53B4CD35-CEE8-435E-8440-233BCA33F081}" dt="2025-04-02T20:17:28.962" v="5253" actId="478"/>
          <ac:picMkLst>
            <pc:docMk/>
            <pc:sldMk cId="2563467804" sldId="280"/>
            <ac:picMk id="8" creationId="{64608BB5-8A6B-A40E-4E0F-86078D0071EE}"/>
          </ac:picMkLst>
        </pc:picChg>
      </pc:sldChg>
      <pc:sldChg chg="addSp delSp modSp mod modClrScheme chgLayout modNotesTx">
        <pc:chgData name="Patterson, Lainie" userId="5587e625-a3f3-4900-85c8-03d168d3fa07" providerId="ADAL" clId="{53B4CD35-CEE8-435E-8440-233BCA33F081}" dt="2025-04-02T20:22:14.299" v="5583" actId="478"/>
        <pc:sldMkLst>
          <pc:docMk/>
          <pc:sldMk cId="2571440487" sldId="282"/>
        </pc:sldMkLst>
        <pc:spChg chg="mod ord">
          <ac:chgData name="Patterson, Lainie" userId="5587e625-a3f3-4900-85c8-03d168d3fa07" providerId="ADAL" clId="{53B4CD35-CEE8-435E-8440-233BCA33F081}" dt="2025-04-02T20:22:09.553" v="5582" actId="700"/>
          <ac:spMkLst>
            <pc:docMk/>
            <pc:sldMk cId="2571440487" sldId="282"/>
            <ac:spMk id="3" creationId="{E7211755-D776-467F-913F-A5A68B9B0FB5}"/>
          </ac:spMkLst>
        </pc:spChg>
        <pc:spChg chg="mod">
          <ac:chgData name="Patterson, Lainie" userId="5587e625-a3f3-4900-85c8-03d168d3fa07" providerId="ADAL" clId="{53B4CD35-CEE8-435E-8440-233BCA33F081}" dt="2025-04-02T18:56:48.472" v="808" actId="20577"/>
          <ac:spMkLst>
            <pc:docMk/>
            <pc:sldMk cId="2571440487" sldId="282"/>
            <ac:spMk id="4" creationId="{80D526C7-4E75-BA36-8E38-CD4B3A4601C0}"/>
          </ac:spMkLst>
        </pc:spChg>
        <pc:spChg chg="mod ord">
          <ac:chgData name="Patterson, Lainie" userId="5587e625-a3f3-4900-85c8-03d168d3fa07" providerId="ADAL" clId="{53B4CD35-CEE8-435E-8440-233BCA33F081}" dt="2025-04-02T20:22:09.553" v="5582" actId="700"/>
          <ac:spMkLst>
            <pc:docMk/>
            <pc:sldMk cId="2571440487" sldId="282"/>
            <ac:spMk id="5" creationId="{11E2F018-4264-4B90-B1B3-A376D0467773}"/>
          </ac:spMkLst>
        </pc:spChg>
        <pc:spChg chg="mod ord">
          <ac:chgData name="Patterson, Lainie" userId="5587e625-a3f3-4900-85c8-03d168d3fa07" providerId="ADAL" clId="{53B4CD35-CEE8-435E-8440-233BCA33F081}" dt="2025-04-02T20:22:09.553" v="5582" actId="700"/>
          <ac:spMkLst>
            <pc:docMk/>
            <pc:sldMk cId="2571440487" sldId="282"/>
            <ac:spMk id="6" creationId="{139F46A4-8ECD-4063-B6F9-86BAA1585C80}"/>
          </ac:spMkLst>
        </pc:spChg>
        <pc:spChg chg="mod ord">
          <ac:chgData name="Patterson, Lainie" userId="5587e625-a3f3-4900-85c8-03d168d3fa07" providerId="ADAL" clId="{53B4CD35-CEE8-435E-8440-233BCA33F081}" dt="2025-04-02T20:22:09.553" v="5582" actId="700"/>
          <ac:spMkLst>
            <pc:docMk/>
            <pc:sldMk cId="2571440487" sldId="282"/>
            <ac:spMk id="7" creationId="{85120942-D34C-4929-97A0-B5088A88D88B}"/>
          </ac:spMkLst>
        </pc:spChg>
        <pc:spChg chg="add del mod ord">
          <ac:chgData name="Patterson, Lainie" userId="5587e625-a3f3-4900-85c8-03d168d3fa07" providerId="ADAL" clId="{53B4CD35-CEE8-435E-8440-233BCA33F081}" dt="2025-04-02T20:22:14.299" v="5583" actId="478"/>
          <ac:spMkLst>
            <pc:docMk/>
            <pc:sldMk cId="2571440487" sldId="282"/>
            <ac:spMk id="8" creationId="{FD84D785-2854-EB95-8D66-33106AD9C61B}"/>
          </ac:spMkLst>
        </pc:spChg>
      </pc:sldChg>
      <pc:sldChg chg="addSp delSp modSp del mod">
        <pc:chgData name="Patterson, Lainie" userId="5587e625-a3f3-4900-85c8-03d168d3fa07" providerId="ADAL" clId="{53B4CD35-CEE8-435E-8440-233BCA33F081}" dt="2025-04-02T17:06:15.686" v="211" actId="2696"/>
        <pc:sldMkLst>
          <pc:docMk/>
          <pc:sldMk cId="3928219415" sldId="284"/>
        </pc:sldMkLst>
        <pc:spChg chg="del">
          <ac:chgData name="Patterson, Lainie" userId="5587e625-a3f3-4900-85c8-03d168d3fa07" providerId="ADAL" clId="{53B4CD35-CEE8-435E-8440-233BCA33F081}" dt="2025-04-02T17:03:50.406" v="177" actId="478"/>
          <ac:spMkLst>
            <pc:docMk/>
            <pc:sldMk cId="3928219415" sldId="284"/>
            <ac:spMk id="8" creationId="{8A37C3C9-8790-CFE9-AA6E-7D05E6A25DB2}"/>
          </ac:spMkLst>
        </pc:spChg>
        <pc:spChg chg="add del mod">
          <ac:chgData name="Patterson, Lainie" userId="5587e625-a3f3-4900-85c8-03d168d3fa07" providerId="ADAL" clId="{53B4CD35-CEE8-435E-8440-233BCA33F081}" dt="2025-04-02T17:03:55.802" v="179" actId="478"/>
          <ac:spMkLst>
            <pc:docMk/>
            <pc:sldMk cId="3928219415" sldId="284"/>
            <ac:spMk id="10" creationId="{1F2CDB5D-FC7A-9CB4-D2B8-552FA4E37AB1}"/>
          </ac:spMkLst>
        </pc:spChg>
        <pc:picChg chg="del">
          <ac:chgData name="Patterson, Lainie" userId="5587e625-a3f3-4900-85c8-03d168d3fa07" providerId="ADAL" clId="{53B4CD35-CEE8-435E-8440-233BCA33F081}" dt="2025-04-02T17:03:56.999" v="180" actId="478"/>
          <ac:picMkLst>
            <pc:docMk/>
            <pc:sldMk cId="3928219415" sldId="284"/>
            <ac:picMk id="9" creationId="{C33CA403-E24C-C38E-692F-27CF0BB2613B}"/>
          </ac:picMkLst>
        </pc:picChg>
      </pc:sldChg>
      <pc:sldChg chg="addSp delSp modSp mod modClrScheme chgLayout modNotesTx">
        <pc:chgData name="Patterson, Lainie" userId="5587e625-a3f3-4900-85c8-03d168d3fa07" providerId="ADAL" clId="{53B4CD35-CEE8-435E-8440-233BCA33F081}" dt="2025-04-02T19:29:53.051" v="2566" actId="20577"/>
        <pc:sldMkLst>
          <pc:docMk/>
          <pc:sldMk cId="1568259567" sldId="285"/>
        </pc:sldMkLst>
        <pc:spChg chg="add del mod ord">
          <ac:chgData name="Patterson, Lainie" userId="5587e625-a3f3-4900-85c8-03d168d3fa07" providerId="ADAL" clId="{53B4CD35-CEE8-435E-8440-233BCA33F081}" dt="2025-04-02T19:28:58.643" v="2503" actId="5793"/>
          <ac:spMkLst>
            <pc:docMk/>
            <pc:sldMk cId="1568259567" sldId="285"/>
            <ac:spMk id="2" creationId="{4E5E56ED-7C4A-497A-81C8-18A29D9D6F77}"/>
          </ac:spMkLst>
        </pc:spChg>
        <pc:spChg chg="mod ord">
          <ac:chgData name="Patterson, Lainie" userId="5587e625-a3f3-4900-85c8-03d168d3fa07" providerId="ADAL" clId="{53B4CD35-CEE8-435E-8440-233BCA33F081}" dt="2025-04-02T19:28:32.740" v="2494" actId="700"/>
          <ac:spMkLst>
            <pc:docMk/>
            <pc:sldMk cId="1568259567" sldId="285"/>
            <ac:spMk id="3" creationId="{36EC0618-A184-48DD-8C43-8088D91765B7}"/>
          </ac:spMkLst>
        </pc:spChg>
        <pc:spChg chg="mod ord">
          <ac:chgData name="Patterson, Lainie" userId="5587e625-a3f3-4900-85c8-03d168d3fa07" providerId="ADAL" clId="{53B4CD35-CEE8-435E-8440-233BCA33F081}" dt="2025-04-02T19:28:32.740" v="2494" actId="700"/>
          <ac:spMkLst>
            <pc:docMk/>
            <pc:sldMk cId="1568259567" sldId="285"/>
            <ac:spMk id="5" creationId="{F67662EB-C9CD-4B59-A933-13690552FADF}"/>
          </ac:spMkLst>
        </pc:spChg>
        <pc:spChg chg="mod ord">
          <ac:chgData name="Patterson, Lainie" userId="5587e625-a3f3-4900-85c8-03d168d3fa07" providerId="ADAL" clId="{53B4CD35-CEE8-435E-8440-233BCA33F081}" dt="2025-04-02T19:28:32.740" v="2494" actId="700"/>
          <ac:spMkLst>
            <pc:docMk/>
            <pc:sldMk cId="1568259567" sldId="285"/>
            <ac:spMk id="6" creationId="{7F886007-22ED-459F-B0C9-F0B0A52D91E3}"/>
          </ac:spMkLst>
        </pc:spChg>
        <pc:spChg chg="mod ord">
          <ac:chgData name="Patterson, Lainie" userId="5587e625-a3f3-4900-85c8-03d168d3fa07" providerId="ADAL" clId="{53B4CD35-CEE8-435E-8440-233BCA33F081}" dt="2025-04-02T19:28:32.740" v="2494" actId="700"/>
          <ac:spMkLst>
            <pc:docMk/>
            <pc:sldMk cId="1568259567" sldId="285"/>
            <ac:spMk id="7" creationId="{4CBC7902-199B-455E-ACD7-AD1737084311}"/>
          </ac:spMkLst>
        </pc:spChg>
        <pc:spChg chg="add del mod ord">
          <ac:chgData name="Patterson, Lainie" userId="5587e625-a3f3-4900-85c8-03d168d3fa07" providerId="ADAL" clId="{53B4CD35-CEE8-435E-8440-233BCA33F081}" dt="2025-04-02T19:28:06.261" v="2488" actId="700"/>
          <ac:spMkLst>
            <pc:docMk/>
            <pc:sldMk cId="1568259567" sldId="285"/>
            <ac:spMk id="10" creationId="{BB5D625C-0526-C067-A332-617A4DE9F9CB}"/>
          </ac:spMkLst>
        </pc:spChg>
        <pc:spChg chg="add del mod ord">
          <ac:chgData name="Patterson, Lainie" userId="5587e625-a3f3-4900-85c8-03d168d3fa07" providerId="ADAL" clId="{53B4CD35-CEE8-435E-8440-233BCA33F081}" dt="2025-04-02T19:28:28.500" v="2493" actId="700"/>
          <ac:spMkLst>
            <pc:docMk/>
            <pc:sldMk cId="1568259567" sldId="285"/>
            <ac:spMk id="11" creationId="{59A8E46D-4C47-5EAC-DE00-71A7146C02FD}"/>
          </ac:spMkLst>
        </pc:spChg>
        <pc:spChg chg="add del mod">
          <ac:chgData name="Patterson, Lainie" userId="5587e625-a3f3-4900-85c8-03d168d3fa07" providerId="ADAL" clId="{53B4CD35-CEE8-435E-8440-233BCA33F081}" dt="2025-04-02T19:28:55.798" v="2502" actId="478"/>
          <ac:spMkLst>
            <pc:docMk/>
            <pc:sldMk cId="1568259567" sldId="285"/>
            <ac:spMk id="13" creationId="{0BB1D95D-92AE-A417-C8C1-AF30CB895A5A}"/>
          </ac:spMkLst>
        </pc:spChg>
        <pc:picChg chg="del">
          <ac:chgData name="Patterson, Lainie" userId="5587e625-a3f3-4900-85c8-03d168d3fa07" providerId="ADAL" clId="{53B4CD35-CEE8-435E-8440-233BCA33F081}" dt="2025-04-02T19:27:04.945" v="2478" actId="478"/>
          <ac:picMkLst>
            <pc:docMk/>
            <pc:sldMk cId="1568259567" sldId="285"/>
            <ac:picMk id="4" creationId="{932CBB05-C771-EDF6-7FDF-1171D6B904B8}"/>
          </ac:picMkLst>
        </pc:picChg>
        <pc:picChg chg="add mod">
          <ac:chgData name="Patterson, Lainie" userId="5587e625-a3f3-4900-85c8-03d168d3fa07" providerId="ADAL" clId="{53B4CD35-CEE8-435E-8440-233BCA33F081}" dt="2025-04-02T19:27:45.319" v="2483" actId="1076"/>
          <ac:picMkLst>
            <pc:docMk/>
            <pc:sldMk cId="1568259567" sldId="285"/>
            <ac:picMk id="9" creationId="{5C821D21-1882-7980-282E-8E3BA6574FE1}"/>
          </ac:picMkLst>
        </pc:picChg>
      </pc:sldChg>
      <pc:sldChg chg="modSp mod modClrScheme chgLayout">
        <pc:chgData name="Patterson, Lainie" userId="5587e625-a3f3-4900-85c8-03d168d3fa07" providerId="ADAL" clId="{53B4CD35-CEE8-435E-8440-233BCA33F081}" dt="2025-04-02T19:11:34.233" v="1352" actId="20577"/>
        <pc:sldMkLst>
          <pc:docMk/>
          <pc:sldMk cId="2549900418" sldId="286"/>
        </pc:sldMkLst>
        <pc:spChg chg="mod ord">
          <ac:chgData name="Patterson, Lainie" userId="5587e625-a3f3-4900-85c8-03d168d3fa07" providerId="ADAL" clId="{53B4CD35-CEE8-435E-8440-233BCA33F081}" dt="2025-04-02T19:09:54.066" v="1324" actId="700"/>
          <ac:spMkLst>
            <pc:docMk/>
            <pc:sldMk cId="2549900418" sldId="286"/>
            <ac:spMk id="2" creationId="{20ADC962-6339-4D81-A31B-EBC7D6290834}"/>
          </ac:spMkLst>
        </pc:spChg>
        <pc:spChg chg="mod ord">
          <ac:chgData name="Patterson, Lainie" userId="5587e625-a3f3-4900-85c8-03d168d3fa07" providerId="ADAL" clId="{53B4CD35-CEE8-435E-8440-233BCA33F081}" dt="2025-04-02T19:11:34.233" v="1352" actId="20577"/>
          <ac:spMkLst>
            <pc:docMk/>
            <pc:sldMk cId="2549900418" sldId="286"/>
            <ac:spMk id="3" creationId="{2DDD3793-69A3-4846-80D6-030BF96E4F89}"/>
          </ac:spMkLst>
        </pc:spChg>
        <pc:spChg chg="mod ord">
          <ac:chgData name="Patterson, Lainie" userId="5587e625-a3f3-4900-85c8-03d168d3fa07" providerId="ADAL" clId="{53B4CD35-CEE8-435E-8440-233BCA33F081}" dt="2025-04-02T19:09:54.066" v="1324" actId="700"/>
          <ac:spMkLst>
            <pc:docMk/>
            <pc:sldMk cId="2549900418" sldId="286"/>
            <ac:spMk id="4" creationId="{1A313E76-3568-4272-80B4-2D95B1688BD2}"/>
          </ac:spMkLst>
        </pc:spChg>
        <pc:spChg chg="mod ord">
          <ac:chgData name="Patterson, Lainie" userId="5587e625-a3f3-4900-85c8-03d168d3fa07" providerId="ADAL" clId="{53B4CD35-CEE8-435E-8440-233BCA33F081}" dt="2025-04-02T19:09:54.066" v="1324" actId="700"/>
          <ac:spMkLst>
            <pc:docMk/>
            <pc:sldMk cId="2549900418" sldId="286"/>
            <ac:spMk id="5" creationId="{FADE87D8-7718-49AF-802C-17A2B10226DD}"/>
          </ac:spMkLst>
        </pc:spChg>
        <pc:spChg chg="mod ord">
          <ac:chgData name="Patterson, Lainie" userId="5587e625-a3f3-4900-85c8-03d168d3fa07" providerId="ADAL" clId="{53B4CD35-CEE8-435E-8440-233BCA33F081}" dt="2025-04-02T19:09:54.066" v="1324" actId="700"/>
          <ac:spMkLst>
            <pc:docMk/>
            <pc:sldMk cId="2549900418" sldId="286"/>
            <ac:spMk id="6" creationId="{76004F28-7622-4252-B5DE-43F01E49DF5D}"/>
          </ac:spMkLst>
        </pc:spChg>
        <pc:picChg chg="mod">
          <ac:chgData name="Patterson, Lainie" userId="5587e625-a3f3-4900-85c8-03d168d3fa07" providerId="ADAL" clId="{53B4CD35-CEE8-435E-8440-233BCA33F081}" dt="2025-04-02T19:09:45.847" v="1323" actId="1076"/>
          <ac:picMkLst>
            <pc:docMk/>
            <pc:sldMk cId="2549900418" sldId="286"/>
            <ac:picMk id="8" creationId="{BFA42443-05FE-22DF-126A-067D1D749D72}"/>
          </ac:picMkLst>
        </pc:picChg>
      </pc:sldChg>
      <pc:sldChg chg="del">
        <pc:chgData name="Patterson, Lainie" userId="5587e625-a3f3-4900-85c8-03d168d3fa07" providerId="ADAL" clId="{53B4CD35-CEE8-435E-8440-233BCA33F081}" dt="2025-04-02T19:36:12.185" v="2727" actId="2696"/>
        <pc:sldMkLst>
          <pc:docMk/>
          <pc:sldMk cId="1669336839" sldId="288"/>
        </pc:sldMkLst>
      </pc:sldChg>
      <pc:sldChg chg="addSp modSp mod modClrScheme chgLayout">
        <pc:chgData name="Patterson, Lainie" userId="5587e625-a3f3-4900-85c8-03d168d3fa07" providerId="ADAL" clId="{53B4CD35-CEE8-435E-8440-233BCA33F081}" dt="2025-04-02T21:28:27.125" v="9942" actId="1076"/>
        <pc:sldMkLst>
          <pc:docMk/>
          <pc:sldMk cId="1743581048" sldId="289"/>
        </pc:sldMkLst>
        <pc:spChg chg="mod ord">
          <ac:chgData name="Patterson, Lainie" userId="5587e625-a3f3-4900-85c8-03d168d3fa07" providerId="ADAL" clId="{53B4CD35-CEE8-435E-8440-233BCA33F081}" dt="2025-04-02T19:12:03.213" v="1436" actId="700"/>
          <ac:spMkLst>
            <pc:docMk/>
            <pc:sldMk cId="1743581048" sldId="289"/>
            <ac:spMk id="2" creationId="{20ADC962-6339-4D81-A31B-EBC7D6290834}"/>
          </ac:spMkLst>
        </pc:spChg>
        <pc:spChg chg="mod ord">
          <ac:chgData name="Patterson, Lainie" userId="5587e625-a3f3-4900-85c8-03d168d3fa07" providerId="ADAL" clId="{53B4CD35-CEE8-435E-8440-233BCA33F081}" dt="2025-04-02T21:28:21.274" v="9941" actId="14100"/>
          <ac:spMkLst>
            <pc:docMk/>
            <pc:sldMk cId="1743581048" sldId="289"/>
            <ac:spMk id="3" creationId="{2DDD3793-69A3-4846-80D6-030BF96E4F89}"/>
          </ac:spMkLst>
        </pc:spChg>
        <pc:spChg chg="mod ord">
          <ac:chgData name="Patterson, Lainie" userId="5587e625-a3f3-4900-85c8-03d168d3fa07" providerId="ADAL" clId="{53B4CD35-CEE8-435E-8440-233BCA33F081}" dt="2025-04-02T19:12:03.213" v="1436" actId="700"/>
          <ac:spMkLst>
            <pc:docMk/>
            <pc:sldMk cId="1743581048" sldId="289"/>
            <ac:spMk id="4" creationId="{1A313E76-3568-4272-80B4-2D95B1688BD2}"/>
          </ac:spMkLst>
        </pc:spChg>
        <pc:spChg chg="mod ord">
          <ac:chgData name="Patterson, Lainie" userId="5587e625-a3f3-4900-85c8-03d168d3fa07" providerId="ADAL" clId="{53B4CD35-CEE8-435E-8440-233BCA33F081}" dt="2025-04-02T19:12:03.213" v="1436" actId="700"/>
          <ac:spMkLst>
            <pc:docMk/>
            <pc:sldMk cId="1743581048" sldId="289"/>
            <ac:spMk id="5" creationId="{FADE87D8-7718-49AF-802C-17A2B10226DD}"/>
          </ac:spMkLst>
        </pc:spChg>
        <pc:spChg chg="mod ord">
          <ac:chgData name="Patterson, Lainie" userId="5587e625-a3f3-4900-85c8-03d168d3fa07" providerId="ADAL" clId="{53B4CD35-CEE8-435E-8440-233BCA33F081}" dt="2025-04-02T19:12:03.213" v="1436" actId="700"/>
          <ac:spMkLst>
            <pc:docMk/>
            <pc:sldMk cId="1743581048" sldId="289"/>
            <ac:spMk id="6" creationId="{76004F28-7622-4252-B5DE-43F01E49DF5D}"/>
          </ac:spMkLst>
        </pc:spChg>
        <pc:picChg chg="add mod">
          <ac:chgData name="Patterson, Lainie" userId="5587e625-a3f3-4900-85c8-03d168d3fa07" providerId="ADAL" clId="{53B4CD35-CEE8-435E-8440-233BCA33F081}" dt="2025-04-02T21:28:27.125" v="9942" actId="1076"/>
          <ac:picMkLst>
            <pc:docMk/>
            <pc:sldMk cId="1743581048" sldId="289"/>
            <ac:picMk id="8" creationId="{A8ACF70F-1481-3C3E-85A9-952B0360AA23}"/>
          </ac:picMkLst>
        </pc:picChg>
      </pc:sldChg>
      <pc:sldChg chg="addSp delSp modSp mod modClrScheme chgLayout">
        <pc:chgData name="Patterson, Lainie" userId="5587e625-a3f3-4900-85c8-03d168d3fa07" providerId="ADAL" clId="{53B4CD35-CEE8-435E-8440-233BCA33F081}" dt="2025-04-02T21:23:58.976" v="9937" actId="1076"/>
        <pc:sldMkLst>
          <pc:docMk/>
          <pc:sldMk cId="2246063906" sldId="290"/>
        </pc:sldMkLst>
        <pc:spChg chg="mod ord">
          <ac:chgData name="Patterson, Lainie" userId="5587e625-a3f3-4900-85c8-03d168d3fa07" providerId="ADAL" clId="{53B4CD35-CEE8-435E-8440-233BCA33F081}" dt="2025-04-02T19:11:09.783" v="1327" actId="700"/>
          <ac:spMkLst>
            <pc:docMk/>
            <pc:sldMk cId="2246063906" sldId="290"/>
            <ac:spMk id="2" creationId="{20ADC962-6339-4D81-A31B-EBC7D6290834}"/>
          </ac:spMkLst>
        </pc:spChg>
        <pc:spChg chg="mod ord">
          <ac:chgData name="Patterson, Lainie" userId="5587e625-a3f3-4900-85c8-03d168d3fa07" providerId="ADAL" clId="{53B4CD35-CEE8-435E-8440-233BCA33F081}" dt="2025-04-02T19:12:26.260" v="1482" actId="20577"/>
          <ac:spMkLst>
            <pc:docMk/>
            <pc:sldMk cId="2246063906" sldId="290"/>
            <ac:spMk id="3" creationId="{2DDD3793-69A3-4846-80D6-030BF96E4F89}"/>
          </ac:spMkLst>
        </pc:spChg>
        <pc:spChg chg="mod ord">
          <ac:chgData name="Patterson, Lainie" userId="5587e625-a3f3-4900-85c8-03d168d3fa07" providerId="ADAL" clId="{53B4CD35-CEE8-435E-8440-233BCA33F081}" dt="2025-04-02T19:11:09.783" v="1327" actId="700"/>
          <ac:spMkLst>
            <pc:docMk/>
            <pc:sldMk cId="2246063906" sldId="290"/>
            <ac:spMk id="4" creationId="{1A313E76-3568-4272-80B4-2D95B1688BD2}"/>
          </ac:spMkLst>
        </pc:spChg>
        <pc:spChg chg="mod ord">
          <ac:chgData name="Patterson, Lainie" userId="5587e625-a3f3-4900-85c8-03d168d3fa07" providerId="ADAL" clId="{53B4CD35-CEE8-435E-8440-233BCA33F081}" dt="2025-04-02T19:11:09.783" v="1327" actId="700"/>
          <ac:spMkLst>
            <pc:docMk/>
            <pc:sldMk cId="2246063906" sldId="290"/>
            <ac:spMk id="5" creationId="{FADE87D8-7718-49AF-802C-17A2B10226DD}"/>
          </ac:spMkLst>
        </pc:spChg>
        <pc:spChg chg="mod ord">
          <ac:chgData name="Patterson, Lainie" userId="5587e625-a3f3-4900-85c8-03d168d3fa07" providerId="ADAL" clId="{53B4CD35-CEE8-435E-8440-233BCA33F081}" dt="2025-04-02T19:11:09.783" v="1327" actId="700"/>
          <ac:spMkLst>
            <pc:docMk/>
            <pc:sldMk cId="2246063906" sldId="290"/>
            <ac:spMk id="6" creationId="{76004F28-7622-4252-B5DE-43F01E49DF5D}"/>
          </ac:spMkLst>
        </pc:spChg>
        <pc:spChg chg="add mod">
          <ac:chgData name="Patterson, Lainie" userId="5587e625-a3f3-4900-85c8-03d168d3fa07" providerId="ADAL" clId="{53B4CD35-CEE8-435E-8440-233BCA33F081}" dt="2025-04-02T21:23:58.976" v="9937" actId="1076"/>
          <ac:spMkLst>
            <pc:docMk/>
            <pc:sldMk cId="2246063906" sldId="290"/>
            <ac:spMk id="14" creationId="{05251F5F-724E-D9E8-E43B-FC100AF9111E}"/>
          </ac:spMkLst>
        </pc:spChg>
        <pc:picChg chg="del mod">
          <ac:chgData name="Patterson, Lainie" userId="5587e625-a3f3-4900-85c8-03d168d3fa07" providerId="ADAL" clId="{53B4CD35-CEE8-435E-8440-233BCA33F081}" dt="2025-04-02T21:18:39.550" v="9911" actId="478"/>
          <ac:picMkLst>
            <pc:docMk/>
            <pc:sldMk cId="2246063906" sldId="290"/>
            <ac:picMk id="8" creationId="{BFA42443-05FE-22DF-126A-067D1D749D72}"/>
          </ac:picMkLst>
        </pc:picChg>
        <pc:picChg chg="add mod">
          <ac:chgData name="Patterson, Lainie" userId="5587e625-a3f3-4900-85c8-03d168d3fa07" providerId="ADAL" clId="{53B4CD35-CEE8-435E-8440-233BCA33F081}" dt="2025-04-02T21:23:30.288" v="9935" actId="1076"/>
          <ac:picMkLst>
            <pc:docMk/>
            <pc:sldMk cId="2246063906" sldId="290"/>
            <ac:picMk id="9" creationId="{C9E25F94-6098-1DAD-3490-D523E1993F02}"/>
          </ac:picMkLst>
        </pc:picChg>
        <pc:picChg chg="add mod modCrop">
          <ac:chgData name="Patterson, Lainie" userId="5587e625-a3f3-4900-85c8-03d168d3fa07" providerId="ADAL" clId="{53B4CD35-CEE8-435E-8440-233BCA33F081}" dt="2025-04-02T21:23:16.343" v="9932" actId="1076"/>
          <ac:picMkLst>
            <pc:docMk/>
            <pc:sldMk cId="2246063906" sldId="290"/>
            <ac:picMk id="11" creationId="{998DA9FE-C173-0163-5996-5C2AA11E8A01}"/>
          </ac:picMkLst>
        </pc:picChg>
        <pc:picChg chg="add mod modCrop">
          <ac:chgData name="Patterson, Lainie" userId="5587e625-a3f3-4900-85c8-03d168d3fa07" providerId="ADAL" clId="{53B4CD35-CEE8-435E-8440-233BCA33F081}" dt="2025-04-02T21:23:19.857" v="9933" actId="14100"/>
          <ac:picMkLst>
            <pc:docMk/>
            <pc:sldMk cId="2246063906" sldId="290"/>
            <ac:picMk id="13" creationId="{DCCA89B6-4841-3F0D-9658-9C62A21E1EBA}"/>
          </ac:picMkLst>
        </pc:picChg>
      </pc:sldChg>
      <pc:sldChg chg="modSp add mod modNotesTx">
        <pc:chgData name="Patterson, Lainie" userId="5587e625-a3f3-4900-85c8-03d168d3fa07" providerId="ADAL" clId="{53B4CD35-CEE8-435E-8440-233BCA33F081}" dt="2025-04-02T17:06:12.174" v="210"/>
        <pc:sldMkLst>
          <pc:docMk/>
          <pc:sldMk cId="3180971212" sldId="372"/>
        </pc:sldMkLst>
        <pc:spChg chg="mod">
          <ac:chgData name="Patterson, Lainie" userId="5587e625-a3f3-4900-85c8-03d168d3fa07" providerId="ADAL" clId="{53B4CD35-CEE8-435E-8440-233BCA33F081}" dt="2025-04-02T17:05:51.073" v="208" actId="20577"/>
          <ac:spMkLst>
            <pc:docMk/>
            <pc:sldMk cId="3180971212" sldId="372"/>
            <ac:spMk id="2" creationId="{77840F70-C434-9CE3-7392-87FB6F77AE2A}"/>
          </ac:spMkLst>
        </pc:spChg>
      </pc:sldChg>
      <pc:sldChg chg="addSp delSp modSp new mod modNotesTx">
        <pc:chgData name="Patterson, Lainie" userId="5587e625-a3f3-4900-85c8-03d168d3fa07" providerId="ADAL" clId="{53B4CD35-CEE8-435E-8440-233BCA33F081}" dt="2025-04-02T20:24:31.686" v="5626" actId="20577"/>
        <pc:sldMkLst>
          <pc:docMk/>
          <pc:sldMk cId="3980829426" sldId="373"/>
        </pc:sldMkLst>
        <pc:spChg chg="mod">
          <ac:chgData name="Patterson, Lainie" userId="5587e625-a3f3-4900-85c8-03d168d3fa07" providerId="ADAL" clId="{53B4CD35-CEE8-435E-8440-233BCA33F081}" dt="2025-04-02T18:47:34.794" v="268" actId="14100"/>
          <ac:spMkLst>
            <pc:docMk/>
            <pc:sldMk cId="3980829426" sldId="373"/>
            <ac:spMk id="2" creationId="{B01BEA61-E664-2F72-0A2C-EE17769B2030}"/>
          </ac:spMkLst>
        </pc:spChg>
        <pc:spChg chg="del">
          <ac:chgData name="Patterson, Lainie" userId="5587e625-a3f3-4900-85c8-03d168d3fa07" providerId="ADAL" clId="{53B4CD35-CEE8-435E-8440-233BCA33F081}" dt="2025-04-02T19:41:09.059" v="3068" actId="478"/>
          <ac:spMkLst>
            <pc:docMk/>
            <pc:sldMk cId="3980829426" sldId="373"/>
            <ac:spMk id="3" creationId="{14ECFD01-B923-E331-7E3B-54E0F3D86BC5}"/>
          </ac:spMkLst>
        </pc:spChg>
        <pc:spChg chg="add mod">
          <ac:chgData name="Patterson, Lainie" userId="5587e625-a3f3-4900-85c8-03d168d3fa07" providerId="ADAL" clId="{53B4CD35-CEE8-435E-8440-233BCA33F081}" dt="2025-04-02T19:45:57.681" v="3160" actId="14100"/>
          <ac:spMkLst>
            <pc:docMk/>
            <pc:sldMk cId="3980829426" sldId="373"/>
            <ac:spMk id="11" creationId="{BDA00F2D-0BB8-8A38-C163-8F442EE39873}"/>
          </ac:spMkLst>
        </pc:spChg>
        <pc:graphicFrameChg chg="add mod modGraphic">
          <ac:chgData name="Patterson, Lainie" userId="5587e625-a3f3-4900-85c8-03d168d3fa07" providerId="ADAL" clId="{53B4CD35-CEE8-435E-8440-233BCA33F081}" dt="2025-04-02T20:03:00.300" v="4754" actId="20577"/>
          <ac:graphicFrameMkLst>
            <pc:docMk/>
            <pc:sldMk cId="3980829426" sldId="373"/>
            <ac:graphicFrameMk id="7" creationId="{00BD5820-C7B0-919E-0874-6689AA01DFE0}"/>
          </ac:graphicFrameMkLst>
        </pc:graphicFrameChg>
        <pc:cxnChg chg="add del mod">
          <ac:chgData name="Patterson, Lainie" userId="5587e625-a3f3-4900-85c8-03d168d3fa07" providerId="ADAL" clId="{53B4CD35-CEE8-435E-8440-233BCA33F081}" dt="2025-04-02T19:41:52.639" v="3072" actId="11529"/>
          <ac:cxnSpMkLst>
            <pc:docMk/>
            <pc:sldMk cId="3980829426" sldId="373"/>
            <ac:cxnSpMk id="9" creationId="{758A220A-F95C-3B30-EF88-FE97ACB0EC2A}"/>
          </ac:cxnSpMkLst>
        </pc:cxnChg>
      </pc:sldChg>
      <pc:sldChg chg="modSp new del mod">
        <pc:chgData name="Patterson, Lainie" userId="5587e625-a3f3-4900-85c8-03d168d3fa07" providerId="ADAL" clId="{53B4CD35-CEE8-435E-8440-233BCA33F081}" dt="2025-04-02T19:36:16.500" v="2728" actId="2696"/>
        <pc:sldMkLst>
          <pc:docMk/>
          <pc:sldMk cId="1879579124" sldId="374"/>
        </pc:sldMkLst>
        <pc:spChg chg="mod">
          <ac:chgData name="Patterson, Lainie" userId="5587e625-a3f3-4900-85c8-03d168d3fa07" providerId="ADAL" clId="{53B4CD35-CEE8-435E-8440-233BCA33F081}" dt="2025-04-02T19:30:47.544" v="2569" actId="27636"/>
          <ac:spMkLst>
            <pc:docMk/>
            <pc:sldMk cId="1879579124" sldId="374"/>
            <ac:spMk id="2" creationId="{8465D077-0DB0-0E7F-8884-ACBC597835CE}"/>
          </ac:spMkLst>
        </pc:spChg>
      </pc:sldChg>
      <pc:sldChg chg="modSp add mod modNotesTx">
        <pc:chgData name="Patterson, Lainie" userId="5587e625-a3f3-4900-85c8-03d168d3fa07" providerId="ADAL" clId="{53B4CD35-CEE8-435E-8440-233BCA33F081}" dt="2025-04-02T20:28:30.202" v="5707" actId="20577"/>
        <pc:sldMkLst>
          <pc:docMk/>
          <pc:sldMk cId="4252252146" sldId="375"/>
        </pc:sldMkLst>
        <pc:spChg chg="mod">
          <ac:chgData name="Patterson, Lainie" userId="5587e625-a3f3-4900-85c8-03d168d3fa07" providerId="ADAL" clId="{53B4CD35-CEE8-435E-8440-233BCA33F081}" dt="2025-04-02T20:28:30.202" v="5707" actId="20577"/>
          <ac:spMkLst>
            <pc:docMk/>
            <pc:sldMk cId="4252252146" sldId="375"/>
            <ac:spMk id="2" creationId="{EACFADD7-34B2-59F3-B616-2FA3A1FD5775}"/>
          </ac:spMkLst>
        </pc:spChg>
        <pc:graphicFrameChg chg="mod modGraphic">
          <ac:chgData name="Patterson, Lainie" userId="5587e625-a3f3-4900-85c8-03d168d3fa07" providerId="ADAL" clId="{53B4CD35-CEE8-435E-8440-233BCA33F081}" dt="2025-04-02T20:26:40.426" v="5642" actId="14734"/>
          <ac:graphicFrameMkLst>
            <pc:docMk/>
            <pc:sldMk cId="4252252146" sldId="375"/>
            <ac:graphicFrameMk id="7" creationId="{72B86442-CB94-76F2-E924-9DEE71429060}"/>
          </ac:graphicFrameMkLst>
        </pc:graphicFrameChg>
      </pc:sldChg>
      <pc:sldChg chg="addSp delSp modSp new mod modClrScheme chgLayout modNotesTx">
        <pc:chgData name="Patterson, Lainie" userId="5587e625-a3f3-4900-85c8-03d168d3fa07" providerId="ADAL" clId="{53B4CD35-CEE8-435E-8440-233BCA33F081}" dt="2025-04-02T20:57:13.858" v="8767" actId="20577"/>
        <pc:sldMkLst>
          <pc:docMk/>
          <pc:sldMk cId="1257612846" sldId="376"/>
        </pc:sldMkLst>
        <pc:spChg chg="mod ord">
          <ac:chgData name="Patterson, Lainie" userId="5587e625-a3f3-4900-85c8-03d168d3fa07" providerId="ADAL" clId="{53B4CD35-CEE8-435E-8440-233BCA33F081}" dt="2025-04-02T20:46:55.713" v="6814" actId="20577"/>
          <ac:spMkLst>
            <pc:docMk/>
            <pc:sldMk cId="1257612846" sldId="376"/>
            <ac:spMk id="2" creationId="{1D9F3231-8759-56EC-4E9F-9C75A8AD3C66}"/>
          </ac:spMkLst>
        </pc:spChg>
        <pc:spChg chg="del mod ord">
          <ac:chgData name="Patterson, Lainie" userId="5587e625-a3f3-4900-85c8-03d168d3fa07" providerId="ADAL" clId="{53B4CD35-CEE8-435E-8440-233BCA33F081}" dt="2025-04-02T20:39:03.342" v="6610" actId="478"/>
          <ac:spMkLst>
            <pc:docMk/>
            <pc:sldMk cId="1257612846" sldId="376"/>
            <ac:spMk id="3" creationId="{1E7DAE6D-19F3-6998-2007-1CA683E28E7A}"/>
          </ac:spMkLst>
        </pc:spChg>
        <pc:spChg chg="mod ord">
          <ac:chgData name="Patterson, Lainie" userId="5587e625-a3f3-4900-85c8-03d168d3fa07" providerId="ADAL" clId="{53B4CD35-CEE8-435E-8440-233BCA33F081}" dt="2025-04-02T20:32:07.631" v="5775" actId="700"/>
          <ac:spMkLst>
            <pc:docMk/>
            <pc:sldMk cId="1257612846" sldId="376"/>
            <ac:spMk id="4" creationId="{D0CDEC85-A0DF-A937-518D-CE14D8AD02AC}"/>
          </ac:spMkLst>
        </pc:spChg>
        <pc:spChg chg="mod ord">
          <ac:chgData name="Patterson, Lainie" userId="5587e625-a3f3-4900-85c8-03d168d3fa07" providerId="ADAL" clId="{53B4CD35-CEE8-435E-8440-233BCA33F081}" dt="2025-04-02T20:32:07.631" v="5775" actId="700"/>
          <ac:spMkLst>
            <pc:docMk/>
            <pc:sldMk cId="1257612846" sldId="376"/>
            <ac:spMk id="5" creationId="{CD89D926-EF27-D01E-D96F-FAC5A3DFC89C}"/>
          </ac:spMkLst>
        </pc:spChg>
        <pc:spChg chg="mod ord">
          <ac:chgData name="Patterson, Lainie" userId="5587e625-a3f3-4900-85c8-03d168d3fa07" providerId="ADAL" clId="{53B4CD35-CEE8-435E-8440-233BCA33F081}" dt="2025-04-02T20:32:07.631" v="5775" actId="700"/>
          <ac:spMkLst>
            <pc:docMk/>
            <pc:sldMk cId="1257612846" sldId="376"/>
            <ac:spMk id="6" creationId="{982F9E2D-6997-FDE7-6836-311EED71F144}"/>
          </ac:spMkLst>
        </pc:spChg>
        <pc:spChg chg="add mod">
          <ac:chgData name="Patterson, Lainie" userId="5587e625-a3f3-4900-85c8-03d168d3fa07" providerId="ADAL" clId="{53B4CD35-CEE8-435E-8440-233BCA33F081}" dt="2025-04-02T20:46:17.171" v="6799" actId="14100"/>
          <ac:spMkLst>
            <pc:docMk/>
            <pc:sldMk cId="1257612846" sldId="376"/>
            <ac:spMk id="11" creationId="{39477327-8AAF-BE21-4CDD-4EE462FCBC17}"/>
          </ac:spMkLst>
        </pc:spChg>
        <pc:spChg chg="add del mod">
          <ac:chgData name="Patterson, Lainie" userId="5587e625-a3f3-4900-85c8-03d168d3fa07" providerId="ADAL" clId="{53B4CD35-CEE8-435E-8440-233BCA33F081}" dt="2025-04-02T20:39:05.260" v="6611" actId="478"/>
          <ac:spMkLst>
            <pc:docMk/>
            <pc:sldMk cId="1257612846" sldId="376"/>
            <ac:spMk id="13" creationId="{349A3A47-5806-12B2-D51D-B90240056955}"/>
          </ac:spMkLst>
        </pc:spChg>
        <pc:graphicFrameChg chg="add mod modGraphic">
          <ac:chgData name="Patterson, Lainie" userId="5587e625-a3f3-4900-85c8-03d168d3fa07" providerId="ADAL" clId="{53B4CD35-CEE8-435E-8440-233BCA33F081}" dt="2025-04-02T20:43:38.319" v="6694" actId="20577"/>
          <ac:graphicFrameMkLst>
            <pc:docMk/>
            <pc:sldMk cId="1257612846" sldId="376"/>
            <ac:graphicFrameMk id="14" creationId="{B9624582-2D5E-CC42-B297-FDEC7DD17372}"/>
          </ac:graphicFrameMkLst>
        </pc:graphicFrameChg>
        <pc:picChg chg="add mod">
          <ac:chgData name="Patterson, Lainie" userId="5587e625-a3f3-4900-85c8-03d168d3fa07" providerId="ADAL" clId="{53B4CD35-CEE8-435E-8440-233BCA33F081}" dt="2025-04-02T20:43:11.629" v="6690" actId="1076"/>
          <ac:picMkLst>
            <pc:docMk/>
            <pc:sldMk cId="1257612846" sldId="376"/>
            <ac:picMk id="8" creationId="{949B50F1-8A10-6BFF-8A56-0DF9DBBB1A3A}"/>
          </ac:picMkLst>
        </pc:picChg>
        <pc:picChg chg="add mod">
          <ac:chgData name="Patterson, Lainie" userId="5587e625-a3f3-4900-85c8-03d168d3fa07" providerId="ADAL" clId="{53B4CD35-CEE8-435E-8440-233BCA33F081}" dt="2025-04-02T20:43:15.763" v="6691" actId="1076"/>
          <ac:picMkLst>
            <pc:docMk/>
            <pc:sldMk cId="1257612846" sldId="376"/>
            <ac:picMk id="10" creationId="{2F99BC85-520F-FB4B-2A8B-E352E071E119}"/>
          </ac:picMkLst>
        </pc:picChg>
      </pc:sldChg>
      <pc:sldChg chg="modSp new mod modNotesTx">
        <pc:chgData name="Patterson, Lainie" userId="5587e625-a3f3-4900-85c8-03d168d3fa07" providerId="ADAL" clId="{53B4CD35-CEE8-435E-8440-233BCA33F081}" dt="2025-04-02T21:18:12.952" v="9910" actId="20577"/>
        <pc:sldMkLst>
          <pc:docMk/>
          <pc:sldMk cId="2017220000" sldId="377"/>
        </pc:sldMkLst>
        <pc:spChg chg="mod">
          <ac:chgData name="Patterson, Lainie" userId="5587e625-a3f3-4900-85c8-03d168d3fa07" providerId="ADAL" clId="{53B4CD35-CEE8-435E-8440-233BCA33F081}" dt="2025-04-02T21:17:51.576" v="9814" actId="5793"/>
          <ac:spMkLst>
            <pc:docMk/>
            <pc:sldMk cId="2017220000" sldId="377"/>
            <ac:spMk id="2" creationId="{2257A1CC-86D7-8272-1471-FBD3ED06D5F1}"/>
          </ac:spMkLst>
        </pc:spChg>
      </pc:sldChg>
    </pc:docChg>
  </pc:docChgLst>
  <pc:docChgLst>
    <pc:chgData name="Patterson, Lainie" userId="S::lapatterson@cns.gov::5587e625-a3f3-4900-85c8-03d168d3fa07" providerId="AD" clId="Web-{E39CF7F9-6475-BCC0-3D7E-07F0983077BE}"/>
    <pc:docChg chg="modSld">
      <pc:chgData name="Patterson, Lainie" userId="S::lapatterson@cns.gov::5587e625-a3f3-4900-85c8-03d168d3fa07" providerId="AD" clId="Web-{E39CF7F9-6475-BCC0-3D7E-07F0983077BE}" dt="2025-04-02T21:32:59.874" v="7" actId="20577"/>
      <pc:docMkLst>
        <pc:docMk/>
      </pc:docMkLst>
      <pc:sldChg chg="modSp">
        <pc:chgData name="Patterson, Lainie" userId="S::lapatterson@cns.gov::5587e625-a3f3-4900-85c8-03d168d3fa07" providerId="AD" clId="Web-{E39CF7F9-6475-BCC0-3D7E-07F0983077BE}" dt="2025-04-02T21:32:59.874" v="7" actId="20577"/>
        <pc:sldMkLst>
          <pc:docMk/>
          <pc:sldMk cId="2534109710" sldId="279"/>
        </pc:sldMkLst>
        <pc:spChg chg="mod">
          <ac:chgData name="Patterson, Lainie" userId="S::lapatterson@cns.gov::5587e625-a3f3-4900-85c8-03d168d3fa07" providerId="AD" clId="Web-{E39CF7F9-6475-BCC0-3D7E-07F0983077BE}" dt="2025-04-02T21:32:59.874" v="7" actId="20577"/>
          <ac:spMkLst>
            <pc:docMk/>
            <pc:sldMk cId="2534109710" sldId="279"/>
            <ac:spMk id="9" creationId="{2FFDF85C-2111-44C7-94D3-0A28D7295FEB}"/>
          </ac:spMkLst>
        </pc:spChg>
      </pc:sldChg>
    </pc:docChg>
  </pc:docChgLst>
  <pc:docChgLst>
    <pc:chgData name="Patterson, Lainie" userId="S::lapatterson@cns.gov::5587e625-a3f3-4900-85c8-03d168d3fa07" providerId="AD" clId="Web-{F41861FE-C602-70FE-8073-BE2F173A19B7}"/>
    <pc:docChg chg="modSld">
      <pc:chgData name="Patterson, Lainie" userId="S::lapatterson@cns.gov::5587e625-a3f3-4900-85c8-03d168d3fa07" providerId="AD" clId="Web-{F41861FE-C602-70FE-8073-BE2F173A19B7}" dt="2025-04-03T13:10:29.622" v="23" actId="20577"/>
      <pc:docMkLst>
        <pc:docMk/>
      </pc:docMkLst>
      <pc:sldChg chg="modSp">
        <pc:chgData name="Patterson, Lainie" userId="S::lapatterson@cns.gov::5587e625-a3f3-4900-85c8-03d168d3fa07" providerId="AD" clId="Web-{F41861FE-C602-70FE-8073-BE2F173A19B7}" dt="2025-04-03T13:10:29.622" v="23" actId="20577"/>
        <pc:sldMkLst>
          <pc:docMk/>
          <pc:sldMk cId="2563467804" sldId="280"/>
        </pc:sldMkLst>
        <pc:graphicFrameChg chg="modGraphic">
          <ac:chgData name="Patterson, Lainie" userId="S::lapatterson@cns.gov::5587e625-a3f3-4900-85c8-03d168d3fa07" providerId="AD" clId="Web-{F41861FE-C602-70FE-8073-BE2F173A19B7}" dt="2025-04-03T13:10:29.622" v="23" actId="20577"/>
          <ac:graphicFrameMkLst>
            <pc:docMk/>
            <pc:sldMk cId="2563467804" sldId="280"/>
            <ac:graphicFrameMk id="9" creationId="{51B9C413-363C-6E71-4F01-1E370242BDC9}"/>
          </ac:graphicFrameMkLst>
        </pc:graphicFrameChg>
      </pc:sldChg>
      <pc:sldChg chg="modSp">
        <pc:chgData name="Patterson, Lainie" userId="S::lapatterson@cns.gov::5587e625-a3f3-4900-85c8-03d168d3fa07" providerId="AD" clId="Web-{F41861FE-C602-70FE-8073-BE2F173A19B7}" dt="2025-04-03T13:08:38.372" v="11"/>
        <pc:sldMkLst>
          <pc:docMk/>
          <pc:sldMk cId="1257612846" sldId="376"/>
        </pc:sldMkLst>
        <pc:graphicFrameChg chg="mod modGraphic">
          <ac:chgData name="Patterson, Lainie" userId="S::lapatterson@cns.gov::5587e625-a3f3-4900-85c8-03d168d3fa07" providerId="AD" clId="Web-{F41861FE-C602-70FE-8073-BE2F173A19B7}" dt="2025-04-03T13:08:38.372" v="11"/>
          <ac:graphicFrameMkLst>
            <pc:docMk/>
            <pc:sldMk cId="1257612846" sldId="376"/>
            <ac:graphicFrameMk id="14" creationId="{B9624582-2D5E-CC42-B297-FDEC7DD17372}"/>
          </ac:graphicFrameMkLst>
        </pc:graphicFrameChg>
      </pc:sldChg>
    </pc:docChg>
  </pc:docChgLst>
  <pc:docChgLst>
    <pc:chgData name="Patterson, Lainie" userId="5587e625-a3f3-4900-85c8-03d168d3fa07" providerId="ADAL" clId="{6A9BAC1B-FA82-4FB4-A19F-9EBD1538FF47}"/>
    <pc:docChg chg="undo custSel modSld sldOrd">
      <pc:chgData name="Patterson, Lainie" userId="5587e625-a3f3-4900-85c8-03d168d3fa07" providerId="ADAL" clId="{6A9BAC1B-FA82-4FB4-A19F-9EBD1538FF47}" dt="2025-04-03T21:28:52.903" v="1157" actId="478"/>
      <pc:docMkLst>
        <pc:docMk/>
      </pc:docMkLst>
      <pc:sldChg chg="delSp mod">
        <pc:chgData name="Patterson, Lainie" userId="5587e625-a3f3-4900-85c8-03d168d3fa07" providerId="ADAL" clId="{6A9BAC1B-FA82-4FB4-A19F-9EBD1538FF47}" dt="2025-04-03T21:27:00.679" v="1036" actId="478"/>
        <pc:sldMkLst>
          <pc:docMk/>
          <pc:sldMk cId="114932502" sldId="257"/>
        </pc:sldMkLst>
        <pc:spChg chg="del">
          <ac:chgData name="Patterson, Lainie" userId="5587e625-a3f3-4900-85c8-03d168d3fa07" providerId="ADAL" clId="{6A9BAC1B-FA82-4FB4-A19F-9EBD1538FF47}" dt="2025-04-03T21:27:00.679" v="1036" actId="478"/>
          <ac:spMkLst>
            <pc:docMk/>
            <pc:sldMk cId="114932502" sldId="257"/>
            <ac:spMk id="3" creationId="{546F1B6C-B0C6-C9FC-2960-107FA7895D7B}"/>
          </ac:spMkLst>
        </pc:spChg>
      </pc:sldChg>
      <pc:sldChg chg="modNotesTx">
        <pc:chgData name="Patterson, Lainie" userId="5587e625-a3f3-4900-85c8-03d168d3fa07" providerId="ADAL" clId="{6A9BAC1B-FA82-4FB4-A19F-9EBD1538FF47}" dt="2025-04-03T21:27:28.255" v="1063" actId="20577"/>
        <pc:sldMkLst>
          <pc:docMk/>
          <pc:sldMk cId="3012770625" sldId="258"/>
        </pc:sldMkLst>
      </pc:sldChg>
      <pc:sldChg chg="addSp modSp mod modClrScheme chgLayout">
        <pc:chgData name="Patterson, Lainie" userId="5587e625-a3f3-4900-85c8-03d168d3fa07" providerId="ADAL" clId="{6A9BAC1B-FA82-4FB4-A19F-9EBD1538FF47}" dt="2025-04-03T20:22:12.341" v="41" actId="700"/>
        <pc:sldMkLst>
          <pc:docMk/>
          <pc:sldMk cId="769289537" sldId="263"/>
        </pc:sldMkLst>
        <pc:spChg chg="add mod ord">
          <ac:chgData name="Patterson, Lainie" userId="5587e625-a3f3-4900-85c8-03d168d3fa07" providerId="ADAL" clId="{6A9BAC1B-FA82-4FB4-A19F-9EBD1538FF47}" dt="2025-04-03T20:22:12.341" v="41" actId="700"/>
          <ac:spMkLst>
            <pc:docMk/>
            <pc:sldMk cId="769289537" sldId="263"/>
            <ac:spMk id="2" creationId="{AADC4E47-7396-D658-1728-ED9731784F93}"/>
          </ac:spMkLst>
        </pc:spChg>
        <pc:spChg chg="mod ord">
          <ac:chgData name="Patterson, Lainie" userId="5587e625-a3f3-4900-85c8-03d168d3fa07" providerId="ADAL" clId="{6A9BAC1B-FA82-4FB4-A19F-9EBD1538FF47}" dt="2025-04-03T20:22:12.341" v="41" actId="700"/>
          <ac:spMkLst>
            <pc:docMk/>
            <pc:sldMk cId="769289537" sldId="263"/>
            <ac:spMk id="3" creationId="{779841D1-6B79-40DA-8E9C-59327ADB99E8}"/>
          </ac:spMkLst>
        </pc:spChg>
        <pc:spChg chg="mod ord">
          <ac:chgData name="Patterson, Lainie" userId="5587e625-a3f3-4900-85c8-03d168d3fa07" providerId="ADAL" clId="{6A9BAC1B-FA82-4FB4-A19F-9EBD1538FF47}" dt="2025-04-03T20:22:12.341" v="41" actId="700"/>
          <ac:spMkLst>
            <pc:docMk/>
            <pc:sldMk cId="769289537" sldId="263"/>
            <ac:spMk id="5" creationId="{09E4FA20-29F4-417D-A923-4BDDCEB480FF}"/>
          </ac:spMkLst>
        </pc:spChg>
        <pc:spChg chg="mod ord">
          <ac:chgData name="Patterson, Lainie" userId="5587e625-a3f3-4900-85c8-03d168d3fa07" providerId="ADAL" clId="{6A9BAC1B-FA82-4FB4-A19F-9EBD1538FF47}" dt="2025-04-03T20:22:12.341" v="41" actId="700"/>
          <ac:spMkLst>
            <pc:docMk/>
            <pc:sldMk cId="769289537" sldId="263"/>
            <ac:spMk id="6" creationId="{B8690289-7B26-4885-BEA8-4D2629422B6E}"/>
          </ac:spMkLst>
        </pc:spChg>
        <pc:spChg chg="mod ord">
          <ac:chgData name="Patterson, Lainie" userId="5587e625-a3f3-4900-85c8-03d168d3fa07" providerId="ADAL" clId="{6A9BAC1B-FA82-4FB4-A19F-9EBD1538FF47}" dt="2025-04-03T20:22:12.341" v="41" actId="700"/>
          <ac:spMkLst>
            <pc:docMk/>
            <pc:sldMk cId="769289537" sldId="263"/>
            <ac:spMk id="7" creationId="{196E6722-9997-4DAB-8C49-AF497057B182}"/>
          </ac:spMkLst>
        </pc:spChg>
      </pc:sldChg>
      <pc:sldChg chg="modSp mod modClrScheme chgLayout">
        <pc:chgData name="Patterson, Lainie" userId="5587e625-a3f3-4900-85c8-03d168d3fa07" providerId="ADAL" clId="{6A9BAC1B-FA82-4FB4-A19F-9EBD1538FF47}" dt="2025-04-03T20:22:01.419" v="39" actId="700"/>
        <pc:sldMkLst>
          <pc:docMk/>
          <pc:sldMk cId="1042507878" sldId="276"/>
        </pc:sldMkLst>
        <pc:spChg chg="mod ord">
          <ac:chgData name="Patterson, Lainie" userId="5587e625-a3f3-4900-85c8-03d168d3fa07" providerId="ADAL" clId="{6A9BAC1B-FA82-4FB4-A19F-9EBD1538FF47}" dt="2025-04-03T20:22:01.419" v="39" actId="700"/>
          <ac:spMkLst>
            <pc:docMk/>
            <pc:sldMk cId="1042507878" sldId="276"/>
            <ac:spMk id="2" creationId="{20ADC962-6339-4D81-A31B-EBC7D6290834}"/>
          </ac:spMkLst>
        </pc:spChg>
        <pc:spChg chg="mod ord">
          <ac:chgData name="Patterson, Lainie" userId="5587e625-a3f3-4900-85c8-03d168d3fa07" providerId="ADAL" clId="{6A9BAC1B-FA82-4FB4-A19F-9EBD1538FF47}" dt="2025-04-03T20:22:01.419" v="39" actId="700"/>
          <ac:spMkLst>
            <pc:docMk/>
            <pc:sldMk cId="1042507878" sldId="276"/>
            <ac:spMk id="3" creationId="{2DDD3793-69A3-4846-80D6-030BF96E4F89}"/>
          </ac:spMkLst>
        </pc:spChg>
        <pc:spChg chg="mod ord">
          <ac:chgData name="Patterson, Lainie" userId="5587e625-a3f3-4900-85c8-03d168d3fa07" providerId="ADAL" clId="{6A9BAC1B-FA82-4FB4-A19F-9EBD1538FF47}" dt="2025-04-03T20:22:01.419" v="39" actId="700"/>
          <ac:spMkLst>
            <pc:docMk/>
            <pc:sldMk cId="1042507878" sldId="276"/>
            <ac:spMk id="4" creationId="{1A313E76-3568-4272-80B4-2D95B1688BD2}"/>
          </ac:spMkLst>
        </pc:spChg>
        <pc:spChg chg="mod ord">
          <ac:chgData name="Patterson, Lainie" userId="5587e625-a3f3-4900-85c8-03d168d3fa07" providerId="ADAL" clId="{6A9BAC1B-FA82-4FB4-A19F-9EBD1538FF47}" dt="2025-04-03T20:22:01.419" v="39" actId="700"/>
          <ac:spMkLst>
            <pc:docMk/>
            <pc:sldMk cId="1042507878" sldId="276"/>
            <ac:spMk id="5" creationId="{FADE87D8-7718-49AF-802C-17A2B10226DD}"/>
          </ac:spMkLst>
        </pc:spChg>
        <pc:spChg chg="mod ord">
          <ac:chgData name="Patterson, Lainie" userId="5587e625-a3f3-4900-85c8-03d168d3fa07" providerId="ADAL" clId="{6A9BAC1B-FA82-4FB4-A19F-9EBD1538FF47}" dt="2025-04-03T20:22:01.419" v="39" actId="700"/>
          <ac:spMkLst>
            <pc:docMk/>
            <pc:sldMk cId="1042507878" sldId="276"/>
            <ac:spMk id="6" creationId="{76004F28-7622-4252-B5DE-43F01E49DF5D}"/>
          </ac:spMkLst>
        </pc:spChg>
      </pc:sldChg>
      <pc:sldChg chg="modSp mod modClrScheme chgLayout">
        <pc:chgData name="Patterson, Lainie" userId="5587e625-a3f3-4900-85c8-03d168d3fa07" providerId="ADAL" clId="{6A9BAC1B-FA82-4FB4-A19F-9EBD1538FF47}" dt="2025-04-03T20:22:16.680" v="42" actId="700"/>
        <pc:sldMkLst>
          <pc:docMk/>
          <pc:sldMk cId="2563467804" sldId="280"/>
        </pc:sldMkLst>
        <pc:spChg chg="mod ord">
          <ac:chgData name="Patterson, Lainie" userId="5587e625-a3f3-4900-85c8-03d168d3fa07" providerId="ADAL" clId="{6A9BAC1B-FA82-4FB4-A19F-9EBD1538FF47}" dt="2025-04-03T20:22:16.680" v="42" actId="700"/>
          <ac:spMkLst>
            <pc:docMk/>
            <pc:sldMk cId="2563467804" sldId="280"/>
            <ac:spMk id="3" creationId="{779841D1-6B79-40DA-8E9C-59327ADB99E8}"/>
          </ac:spMkLst>
        </pc:spChg>
        <pc:spChg chg="mod ord">
          <ac:chgData name="Patterson, Lainie" userId="5587e625-a3f3-4900-85c8-03d168d3fa07" providerId="ADAL" clId="{6A9BAC1B-FA82-4FB4-A19F-9EBD1538FF47}" dt="2025-04-03T20:22:16.680" v="42" actId="700"/>
          <ac:spMkLst>
            <pc:docMk/>
            <pc:sldMk cId="2563467804" sldId="280"/>
            <ac:spMk id="4" creationId="{4C886225-478C-465F-87CE-0925735F31A5}"/>
          </ac:spMkLst>
        </pc:spChg>
        <pc:spChg chg="mod ord">
          <ac:chgData name="Patterson, Lainie" userId="5587e625-a3f3-4900-85c8-03d168d3fa07" providerId="ADAL" clId="{6A9BAC1B-FA82-4FB4-A19F-9EBD1538FF47}" dt="2025-04-03T20:22:16.680" v="42" actId="700"/>
          <ac:spMkLst>
            <pc:docMk/>
            <pc:sldMk cId="2563467804" sldId="280"/>
            <ac:spMk id="5" creationId="{09E4FA20-29F4-417D-A923-4BDDCEB480FF}"/>
          </ac:spMkLst>
        </pc:spChg>
        <pc:spChg chg="mod ord">
          <ac:chgData name="Patterson, Lainie" userId="5587e625-a3f3-4900-85c8-03d168d3fa07" providerId="ADAL" clId="{6A9BAC1B-FA82-4FB4-A19F-9EBD1538FF47}" dt="2025-04-03T20:22:16.680" v="42" actId="700"/>
          <ac:spMkLst>
            <pc:docMk/>
            <pc:sldMk cId="2563467804" sldId="280"/>
            <ac:spMk id="6" creationId="{B8690289-7B26-4885-BEA8-4D2629422B6E}"/>
          </ac:spMkLst>
        </pc:spChg>
        <pc:spChg chg="mod ord">
          <ac:chgData name="Patterson, Lainie" userId="5587e625-a3f3-4900-85c8-03d168d3fa07" providerId="ADAL" clId="{6A9BAC1B-FA82-4FB4-A19F-9EBD1538FF47}" dt="2025-04-03T20:22:16.680" v="42" actId="700"/>
          <ac:spMkLst>
            <pc:docMk/>
            <pc:sldMk cId="2563467804" sldId="280"/>
            <ac:spMk id="7" creationId="{196E6722-9997-4DAB-8C49-AF497057B182}"/>
          </ac:spMkLst>
        </pc:spChg>
      </pc:sldChg>
      <pc:sldChg chg="addSp delSp modSp mod modClrScheme chgLayout">
        <pc:chgData name="Patterson, Lainie" userId="5587e625-a3f3-4900-85c8-03d168d3fa07" providerId="ADAL" clId="{6A9BAC1B-FA82-4FB4-A19F-9EBD1538FF47}" dt="2025-04-03T21:28:52.903" v="1157" actId="478"/>
        <pc:sldMkLst>
          <pc:docMk/>
          <pc:sldMk cId="2571440487" sldId="282"/>
        </pc:sldMkLst>
        <pc:spChg chg="mod ord">
          <ac:chgData name="Patterson, Lainie" userId="5587e625-a3f3-4900-85c8-03d168d3fa07" providerId="ADAL" clId="{6A9BAC1B-FA82-4FB4-A19F-9EBD1538FF47}" dt="2025-04-03T20:22:20.458" v="43" actId="700"/>
          <ac:spMkLst>
            <pc:docMk/>
            <pc:sldMk cId="2571440487" sldId="282"/>
            <ac:spMk id="3" creationId="{E7211755-D776-467F-913F-A5A68B9B0FB5}"/>
          </ac:spMkLst>
        </pc:spChg>
        <pc:spChg chg="mod ord">
          <ac:chgData name="Patterson, Lainie" userId="5587e625-a3f3-4900-85c8-03d168d3fa07" providerId="ADAL" clId="{6A9BAC1B-FA82-4FB4-A19F-9EBD1538FF47}" dt="2025-04-03T20:22:20.458" v="43" actId="700"/>
          <ac:spMkLst>
            <pc:docMk/>
            <pc:sldMk cId="2571440487" sldId="282"/>
            <ac:spMk id="5" creationId="{11E2F018-4264-4B90-B1B3-A376D0467773}"/>
          </ac:spMkLst>
        </pc:spChg>
        <pc:spChg chg="mod ord">
          <ac:chgData name="Patterson, Lainie" userId="5587e625-a3f3-4900-85c8-03d168d3fa07" providerId="ADAL" clId="{6A9BAC1B-FA82-4FB4-A19F-9EBD1538FF47}" dt="2025-04-03T20:22:20.458" v="43" actId="700"/>
          <ac:spMkLst>
            <pc:docMk/>
            <pc:sldMk cId="2571440487" sldId="282"/>
            <ac:spMk id="6" creationId="{139F46A4-8ECD-4063-B6F9-86BAA1585C80}"/>
          </ac:spMkLst>
        </pc:spChg>
        <pc:spChg chg="mod ord">
          <ac:chgData name="Patterson, Lainie" userId="5587e625-a3f3-4900-85c8-03d168d3fa07" providerId="ADAL" clId="{6A9BAC1B-FA82-4FB4-A19F-9EBD1538FF47}" dt="2025-04-03T20:22:20.458" v="43" actId="700"/>
          <ac:spMkLst>
            <pc:docMk/>
            <pc:sldMk cId="2571440487" sldId="282"/>
            <ac:spMk id="7" creationId="{85120942-D34C-4929-97A0-B5088A88D88B}"/>
          </ac:spMkLst>
        </pc:spChg>
        <pc:spChg chg="add del mod ord">
          <ac:chgData name="Patterson, Lainie" userId="5587e625-a3f3-4900-85c8-03d168d3fa07" providerId="ADAL" clId="{6A9BAC1B-FA82-4FB4-A19F-9EBD1538FF47}" dt="2025-04-03T21:28:52.903" v="1157" actId="478"/>
          <ac:spMkLst>
            <pc:docMk/>
            <pc:sldMk cId="2571440487" sldId="282"/>
            <ac:spMk id="8" creationId="{F203114F-E4D8-F4C6-4798-B4E85AEE5834}"/>
          </ac:spMkLst>
        </pc:spChg>
      </pc:sldChg>
      <pc:sldChg chg="modSp mod modClrScheme chgLayout">
        <pc:chgData name="Patterson, Lainie" userId="5587e625-a3f3-4900-85c8-03d168d3fa07" providerId="ADAL" clId="{6A9BAC1B-FA82-4FB4-A19F-9EBD1538FF47}" dt="2025-04-03T20:22:07.206" v="40" actId="700"/>
        <pc:sldMkLst>
          <pc:docMk/>
          <pc:sldMk cId="1568259567" sldId="285"/>
        </pc:sldMkLst>
        <pc:spChg chg="mod ord">
          <ac:chgData name="Patterson, Lainie" userId="5587e625-a3f3-4900-85c8-03d168d3fa07" providerId="ADAL" clId="{6A9BAC1B-FA82-4FB4-A19F-9EBD1538FF47}" dt="2025-04-03T20:22:07.206" v="40" actId="700"/>
          <ac:spMkLst>
            <pc:docMk/>
            <pc:sldMk cId="1568259567" sldId="285"/>
            <ac:spMk id="2" creationId="{4E5E56ED-7C4A-497A-81C8-18A29D9D6F77}"/>
          </ac:spMkLst>
        </pc:spChg>
        <pc:spChg chg="mod ord">
          <ac:chgData name="Patterson, Lainie" userId="5587e625-a3f3-4900-85c8-03d168d3fa07" providerId="ADAL" clId="{6A9BAC1B-FA82-4FB4-A19F-9EBD1538FF47}" dt="2025-04-03T20:22:07.206" v="40" actId="700"/>
          <ac:spMkLst>
            <pc:docMk/>
            <pc:sldMk cId="1568259567" sldId="285"/>
            <ac:spMk id="3" creationId="{36EC0618-A184-48DD-8C43-8088D91765B7}"/>
          </ac:spMkLst>
        </pc:spChg>
        <pc:spChg chg="mod ord">
          <ac:chgData name="Patterson, Lainie" userId="5587e625-a3f3-4900-85c8-03d168d3fa07" providerId="ADAL" clId="{6A9BAC1B-FA82-4FB4-A19F-9EBD1538FF47}" dt="2025-04-03T20:22:07.206" v="40" actId="700"/>
          <ac:spMkLst>
            <pc:docMk/>
            <pc:sldMk cId="1568259567" sldId="285"/>
            <ac:spMk id="5" creationId="{F67662EB-C9CD-4B59-A933-13690552FADF}"/>
          </ac:spMkLst>
        </pc:spChg>
        <pc:spChg chg="mod ord">
          <ac:chgData name="Patterson, Lainie" userId="5587e625-a3f3-4900-85c8-03d168d3fa07" providerId="ADAL" clId="{6A9BAC1B-FA82-4FB4-A19F-9EBD1538FF47}" dt="2025-04-03T20:22:07.206" v="40" actId="700"/>
          <ac:spMkLst>
            <pc:docMk/>
            <pc:sldMk cId="1568259567" sldId="285"/>
            <ac:spMk id="6" creationId="{7F886007-22ED-459F-B0C9-F0B0A52D91E3}"/>
          </ac:spMkLst>
        </pc:spChg>
        <pc:spChg chg="mod ord">
          <ac:chgData name="Patterson, Lainie" userId="5587e625-a3f3-4900-85c8-03d168d3fa07" providerId="ADAL" clId="{6A9BAC1B-FA82-4FB4-A19F-9EBD1538FF47}" dt="2025-04-03T20:22:07.206" v="40" actId="700"/>
          <ac:spMkLst>
            <pc:docMk/>
            <pc:sldMk cId="1568259567" sldId="285"/>
            <ac:spMk id="7" creationId="{4CBC7902-199B-455E-ACD7-AD1737084311}"/>
          </ac:spMkLst>
        </pc:spChg>
      </pc:sldChg>
      <pc:sldChg chg="modSp mod modClrScheme chgLayout modNotesTx">
        <pc:chgData name="Patterson, Lainie" userId="5587e625-a3f3-4900-85c8-03d168d3fa07" providerId="ADAL" clId="{6A9BAC1B-FA82-4FB4-A19F-9EBD1538FF47}" dt="2025-04-03T21:09:49.490" v="1018" actId="20577"/>
        <pc:sldMkLst>
          <pc:docMk/>
          <pc:sldMk cId="2549900418" sldId="286"/>
        </pc:sldMkLst>
        <pc:spChg chg="mod ord">
          <ac:chgData name="Patterson, Lainie" userId="5587e625-a3f3-4900-85c8-03d168d3fa07" providerId="ADAL" clId="{6A9BAC1B-FA82-4FB4-A19F-9EBD1538FF47}" dt="2025-04-03T20:21:47.322" v="36" actId="700"/>
          <ac:spMkLst>
            <pc:docMk/>
            <pc:sldMk cId="2549900418" sldId="286"/>
            <ac:spMk id="2" creationId="{20ADC962-6339-4D81-A31B-EBC7D6290834}"/>
          </ac:spMkLst>
        </pc:spChg>
        <pc:spChg chg="mod ord">
          <ac:chgData name="Patterson, Lainie" userId="5587e625-a3f3-4900-85c8-03d168d3fa07" providerId="ADAL" clId="{6A9BAC1B-FA82-4FB4-A19F-9EBD1538FF47}" dt="2025-04-03T20:21:47.322" v="36" actId="700"/>
          <ac:spMkLst>
            <pc:docMk/>
            <pc:sldMk cId="2549900418" sldId="286"/>
            <ac:spMk id="3" creationId="{2DDD3793-69A3-4846-80D6-030BF96E4F89}"/>
          </ac:spMkLst>
        </pc:spChg>
        <pc:spChg chg="mod ord">
          <ac:chgData name="Patterson, Lainie" userId="5587e625-a3f3-4900-85c8-03d168d3fa07" providerId="ADAL" clId="{6A9BAC1B-FA82-4FB4-A19F-9EBD1538FF47}" dt="2025-04-03T20:21:47.322" v="36" actId="700"/>
          <ac:spMkLst>
            <pc:docMk/>
            <pc:sldMk cId="2549900418" sldId="286"/>
            <ac:spMk id="4" creationId="{1A313E76-3568-4272-80B4-2D95B1688BD2}"/>
          </ac:spMkLst>
        </pc:spChg>
        <pc:spChg chg="mod ord">
          <ac:chgData name="Patterson, Lainie" userId="5587e625-a3f3-4900-85c8-03d168d3fa07" providerId="ADAL" clId="{6A9BAC1B-FA82-4FB4-A19F-9EBD1538FF47}" dt="2025-04-03T20:21:47.322" v="36" actId="700"/>
          <ac:spMkLst>
            <pc:docMk/>
            <pc:sldMk cId="2549900418" sldId="286"/>
            <ac:spMk id="5" creationId="{FADE87D8-7718-49AF-802C-17A2B10226DD}"/>
          </ac:spMkLst>
        </pc:spChg>
        <pc:spChg chg="mod ord">
          <ac:chgData name="Patterson, Lainie" userId="5587e625-a3f3-4900-85c8-03d168d3fa07" providerId="ADAL" clId="{6A9BAC1B-FA82-4FB4-A19F-9EBD1538FF47}" dt="2025-04-03T20:21:47.322" v="36" actId="700"/>
          <ac:spMkLst>
            <pc:docMk/>
            <pc:sldMk cId="2549900418" sldId="286"/>
            <ac:spMk id="6" creationId="{76004F28-7622-4252-B5DE-43F01E49DF5D}"/>
          </ac:spMkLst>
        </pc:spChg>
        <pc:picChg chg="mod">
          <ac:chgData name="Patterson, Lainie" userId="5587e625-a3f3-4900-85c8-03d168d3fa07" providerId="ADAL" clId="{6A9BAC1B-FA82-4FB4-A19F-9EBD1538FF47}" dt="2025-04-03T21:02:29.572" v="1013" actId="1076"/>
          <ac:picMkLst>
            <pc:docMk/>
            <pc:sldMk cId="2549900418" sldId="286"/>
            <ac:picMk id="8" creationId="{BFA42443-05FE-22DF-126A-067D1D749D72}"/>
          </ac:picMkLst>
        </pc:picChg>
      </pc:sldChg>
      <pc:sldChg chg="modSp mod modClrScheme chgLayout modNotesTx">
        <pc:chgData name="Patterson, Lainie" userId="5587e625-a3f3-4900-85c8-03d168d3fa07" providerId="ADAL" clId="{6A9BAC1B-FA82-4FB4-A19F-9EBD1538FF47}" dt="2025-04-03T21:26:33.934" v="1033" actId="14100"/>
        <pc:sldMkLst>
          <pc:docMk/>
          <pc:sldMk cId="1743581048" sldId="289"/>
        </pc:sldMkLst>
        <pc:spChg chg="mod ord">
          <ac:chgData name="Patterson, Lainie" userId="5587e625-a3f3-4900-85c8-03d168d3fa07" providerId="ADAL" clId="{6A9BAC1B-FA82-4FB4-A19F-9EBD1538FF47}" dt="2025-04-03T20:21:51.891" v="37" actId="700"/>
          <ac:spMkLst>
            <pc:docMk/>
            <pc:sldMk cId="1743581048" sldId="289"/>
            <ac:spMk id="2" creationId="{20ADC962-6339-4D81-A31B-EBC7D6290834}"/>
          </ac:spMkLst>
        </pc:spChg>
        <pc:spChg chg="mod ord">
          <ac:chgData name="Patterson, Lainie" userId="5587e625-a3f3-4900-85c8-03d168d3fa07" providerId="ADAL" clId="{6A9BAC1B-FA82-4FB4-A19F-9EBD1538FF47}" dt="2025-04-03T21:26:33.934" v="1033" actId="14100"/>
          <ac:spMkLst>
            <pc:docMk/>
            <pc:sldMk cId="1743581048" sldId="289"/>
            <ac:spMk id="3" creationId="{2DDD3793-69A3-4846-80D6-030BF96E4F89}"/>
          </ac:spMkLst>
        </pc:spChg>
        <pc:spChg chg="mod ord">
          <ac:chgData name="Patterson, Lainie" userId="5587e625-a3f3-4900-85c8-03d168d3fa07" providerId="ADAL" clId="{6A9BAC1B-FA82-4FB4-A19F-9EBD1538FF47}" dt="2025-04-03T20:21:51.891" v="37" actId="700"/>
          <ac:spMkLst>
            <pc:docMk/>
            <pc:sldMk cId="1743581048" sldId="289"/>
            <ac:spMk id="4" creationId="{1A313E76-3568-4272-80B4-2D95B1688BD2}"/>
          </ac:spMkLst>
        </pc:spChg>
        <pc:spChg chg="mod ord">
          <ac:chgData name="Patterson, Lainie" userId="5587e625-a3f3-4900-85c8-03d168d3fa07" providerId="ADAL" clId="{6A9BAC1B-FA82-4FB4-A19F-9EBD1538FF47}" dt="2025-04-03T20:21:51.891" v="37" actId="700"/>
          <ac:spMkLst>
            <pc:docMk/>
            <pc:sldMk cId="1743581048" sldId="289"/>
            <ac:spMk id="5" creationId="{FADE87D8-7718-49AF-802C-17A2B10226DD}"/>
          </ac:spMkLst>
        </pc:spChg>
        <pc:spChg chg="mod ord">
          <ac:chgData name="Patterson, Lainie" userId="5587e625-a3f3-4900-85c8-03d168d3fa07" providerId="ADAL" clId="{6A9BAC1B-FA82-4FB4-A19F-9EBD1538FF47}" dt="2025-04-03T20:21:51.891" v="37" actId="700"/>
          <ac:spMkLst>
            <pc:docMk/>
            <pc:sldMk cId="1743581048" sldId="289"/>
            <ac:spMk id="6" creationId="{76004F28-7622-4252-B5DE-43F01E49DF5D}"/>
          </ac:spMkLst>
        </pc:spChg>
      </pc:sldChg>
      <pc:sldChg chg="delSp modSp mod modClrScheme chgLayout modNotesTx">
        <pc:chgData name="Patterson, Lainie" userId="5587e625-a3f3-4900-85c8-03d168d3fa07" providerId="ADAL" clId="{6A9BAC1B-FA82-4FB4-A19F-9EBD1538FF47}" dt="2025-04-03T21:26:54.764" v="1035" actId="478"/>
        <pc:sldMkLst>
          <pc:docMk/>
          <pc:sldMk cId="2246063906" sldId="290"/>
        </pc:sldMkLst>
        <pc:spChg chg="mod ord">
          <ac:chgData name="Patterson, Lainie" userId="5587e625-a3f3-4900-85c8-03d168d3fa07" providerId="ADAL" clId="{6A9BAC1B-FA82-4FB4-A19F-9EBD1538FF47}" dt="2025-04-03T20:21:57.347" v="38" actId="700"/>
          <ac:spMkLst>
            <pc:docMk/>
            <pc:sldMk cId="2246063906" sldId="290"/>
            <ac:spMk id="2" creationId="{20ADC962-6339-4D81-A31B-EBC7D6290834}"/>
          </ac:spMkLst>
        </pc:spChg>
        <pc:spChg chg="mod ord">
          <ac:chgData name="Patterson, Lainie" userId="5587e625-a3f3-4900-85c8-03d168d3fa07" providerId="ADAL" clId="{6A9BAC1B-FA82-4FB4-A19F-9EBD1538FF47}" dt="2025-04-03T20:21:57.347" v="38" actId="700"/>
          <ac:spMkLst>
            <pc:docMk/>
            <pc:sldMk cId="2246063906" sldId="290"/>
            <ac:spMk id="3" creationId="{2DDD3793-69A3-4846-80D6-030BF96E4F89}"/>
          </ac:spMkLst>
        </pc:spChg>
        <pc:spChg chg="mod ord">
          <ac:chgData name="Patterson, Lainie" userId="5587e625-a3f3-4900-85c8-03d168d3fa07" providerId="ADAL" clId="{6A9BAC1B-FA82-4FB4-A19F-9EBD1538FF47}" dt="2025-04-03T20:21:57.347" v="38" actId="700"/>
          <ac:spMkLst>
            <pc:docMk/>
            <pc:sldMk cId="2246063906" sldId="290"/>
            <ac:spMk id="4" creationId="{1A313E76-3568-4272-80B4-2D95B1688BD2}"/>
          </ac:spMkLst>
        </pc:spChg>
        <pc:spChg chg="mod ord">
          <ac:chgData name="Patterson, Lainie" userId="5587e625-a3f3-4900-85c8-03d168d3fa07" providerId="ADAL" clId="{6A9BAC1B-FA82-4FB4-A19F-9EBD1538FF47}" dt="2025-04-03T20:21:57.347" v="38" actId="700"/>
          <ac:spMkLst>
            <pc:docMk/>
            <pc:sldMk cId="2246063906" sldId="290"/>
            <ac:spMk id="5" creationId="{FADE87D8-7718-49AF-802C-17A2B10226DD}"/>
          </ac:spMkLst>
        </pc:spChg>
        <pc:spChg chg="mod ord">
          <ac:chgData name="Patterson, Lainie" userId="5587e625-a3f3-4900-85c8-03d168d3fa07" providerId="ADAL" clId="{6A9BAC1B-FA82-4FB4-A19F-9EBD1538FF47}" dt="2025-04-03T20:21:57.347" v="38" actId="700"/>
          <ac:spMkLst>
            <pc:docMk/>
            <pc:sldMk cId="2246063906" sldId="290"/>
            <ac:spMk id="6" creationId="{76004F28-7622-4252-B5DE-43F01E49DF5D}"/>
          </ac:spMkLst>
        </pc:spChg>
        <pc:spChg chg="del mod">
          <ac:chgData name="Patterson, Lainie" userId="5587e625-a3f3-4900-85c8-03d168d3fa07" providerId="ADAL" clId="{6A9BAC1B-FA82-4FB4-A19F-9EBD1538FF47}" dt="2025-04-03T21:26:54.764" v="1035" actId="478"/>
          <ac:spMkLst>
            <pc:docMk/>
            <pc:sldMk cId="2246063906" sldId="290"/>
            <ac:spMk id="8" creationId="{CEE824BA-9F69-689C-40CC-85071936B6B9}"/>
          </ac:spMkLst>
        </pc:spChg>
        <pc:spChg chg="mod">
          <ac:chgData name="Patterson, Lainie" userId="5587e625-a3f3-4900-85c8-03d168d3fa07" providerId="ADAL" clId="{6A9BAC1B-FA82-4FB4-A19F-9EBD1538FF47}" dt="2025-04-03T14:48:12.516" v="35" actId="1076"/>
          <ac:spMkLst>
            <pc:docMk/>
            <pc:sldMk cId="2246063906" sldId="290"/>
            <ac:spMk id="14" creationId="{05251F5F-724E-D9E8-E43B-FC100AF9111E}"/>
          </ac:spMkLst>
        </pc:spChg>
        <pc:picChg chg="mod">
          <ac:chgData name="Patterson, Lainie" userId="5587e625-a3f3-4900-85c8-03d168d3fa07" providerId="ADAL" clId="{6A9BAC1B-FA82-4FB4-A19F-9EBD1538FF47}" dt="2025-04-03T21:18:10.753" v="1027" actId="208"/>
          <ac:picMkLst>
            <pc:docMk/>
            <pc:sldMk cId="2246063906" sldId="290"/>
            <ac:picMk id="9" creationId="{C9E25F94-6098-1DAD-3490-D523E1993F02}"/>
          </ac:picMkLst>
        </pc:picChg>
        <pc:picChg chg="mod">
          <ac:chgData name="Patterson, Lainie" userId="5587e625-a3f3-4900-85c8-03d168d3fa07" providerId="ADAL" clId="{6A9BAC1B-FA82-4FB4-A19F-9EBD1538FF47}" dt="2025-04-03T21:18:07.926" v="1026" actId="208"/>
          <ac:picMkLst>
            <pc:docMk/>
            <pc:sldMk cId="2246063906" sldId="290"/>
            <ac:picMk id="11" creationId="{998DA9FE-C173-0163-5996-5C2AA11E8A01}"/>
          </ac:picMkLst>
        </pc:picChg>
        <pc:picChg chg="mod">
          <ac:chgData name="Patterson, Lainie" userId="5587e625-a3f3-4900-85c8-03d168d3fa07" providerId="ADAL" clId="{6A9BAC1B-FA82-4FB4-A19F-9EBD1538FF47}" dt="2025-04-03T21:18:05.761" v="1025" actId="208"/>
          <ac:picMkLst>
            <pc:docMk/>
            <pc:sldMk cId="2246063906" sldId="290"/>
            <ac:picMk id="13" creationId="{DCCA89B6-4841-3F0D-9658-9C62A21E1EBA}"/>
          </ac:picMkLst>
        </pc:picChg>
      </pc:sldChg>
      <pc:sldChg chg="modSp mod ord">
        <pc:chgData name="Patterson, Lainie" userId="5587e625-a3f3-4900-85c8-03d168d3fa07" providerId="ADAL" clId="{6A9BAC1B-FA82-4FB4-A19F-9EBD1538FF47}" dt="2025-04-03T20:30:31.684" v="1005"/>
        <pc:sldMkLst>
          <pc:docMk/>
          <pc:sldMk cId="1257612846" sldId="376"/>
        </pc:sldMkLst>
        <pc:graphicFrameChg chg="modGraphic">
          <ac:chgData name="Patterson, Lainie" userId="5587e625-a3f3-4900-85c8-03d168d3fa07" providerId="ADAL" clId="{6A9BAC1B-FA82-4FB4-A19F-9EBD1538FF47}" dt="2025-04-03T14:45:54.420" v="23" actId="20577"/>
          <ac:graphicFrameMkLst>
            <pc:docMk/>
            <pc:sldMk cId="1257612846" sldId="376"/>
            <ac:graphicFrameMk id="14" creationId="{B9624582-2D5E-CC42-B297-FDEC7DD17372}"/>
          </ac:graphicFrameMkLst>
        </pc:graphicFrameChg>
      </pc:sldChg>
      <pc:sldChg chg="addSp delSp modSp mod modNotesTx">
        <pc:chgData name="Patterson, Lainie" userId="5587e625-a3f3-4900-85c8-03d168d3fa07" providerId="ADAL" clId="{6A9BAC1B-FA82-4FB4-A19F-9EBD1538FF47}" dt="2025-04-03T21:28:31.355" v="1156" actId="20577"/>
        <pc:sldMkLst>
          <pc:docMk/>
          <pc:sldMk cId="2017220000" sldId="377"/>
        </pc:sldMkLst>
        <pc:spChg chg="mod">
          <ac:chgData name="Patterson, Lainie" userId="5587e625-a3f3-4900-85c8-03d168d3fa07" providerId="ADAL" clId="{6A9BAC1B-FA82-4FB4-A19F-9EBD1538FF47}" dt="2025-04-03T20:25:22.854" v="223" actId="20577"/>
          <ac:spMkLst>
            <pc:docMk/>
            <pc:sldMk cId="2017220000" sldId="377"/>
            <ac:spMk id="2" creationId="{2257A1CC-86D7-8272-1471-FBD3ED06D5F1}"/>
          </ac:spMkLst>
        </pc:spChg>
        <pc:spChg chg="del">
          <ac:chgData name="Patterson, Lainie" userId="5587e625-a3f3-4900-85c8-03d168d3fa07" providerId="ADAL" clId="{6A9BAC1B-FA82-4FB4-A19F-9EBD1538FF47}" dt="2025-04-03T20:23:27.576" v="44" actId="478"/>
          <ac:spMkLst>
            <pc:docMk/>
            <pc:sldMk cId="2017220000" sldId="377"/>
            <ac:spMk id="3" creationId="{FC8AEA2F-C610-823D-80D2-C24F887293EF}"/>
          </ac:spMkLst>
        </pc:spChg>
        <pc:spChg chg="add mod">
          <ac:chgData name="Patterson, Lainie" userId="5587e625-a3f3-4900-85c8-03d168d3fa07" providerId="ADAL" clId="{6A9BAC1B-FA82-4FB4-A19F-9EBD1538FF47}" dt="2025-04-03T20:24:10.297" v="50" actId="1076"/>
          <ac:spMkLst>
            <pc:docMk/>
            <pc:sldMk cId="2017220000" sldId="377"/>
            <ac:spMk id="7" creationId="{060BBDBF-9D80-4336-55E9-9C2F5FCFDA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3D14A-2607-4F97-848A-84004CF1752B}"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CE18023-C227-45C8-BEF9-3C398394BE63}">
      <dgm:prSet phldrT="[Text]" custT="1"/>
      <dgm:spPr/>
      <dgm:t>
        <a:bodyPr/>
        <a:lstStyle/>
        <a:p>
          <a:pPr rtl="0"/>
          <a:r>
            <a:rPr lang="en-US" sz="2400" b="1" dirty="0"/>
            <a:t>Email</a:t>
          </a:r>
          <a:r>
            <a:rPr lang="en-US" sz="2400" b="1" dirty="0">
              <a:latin typeface="Century Gothic" panose="020F0302020204030204"/>
            </a:rPr>
            <a:t> </a:t>
          </a:r>
          <a:endParaRPr lang="en-US" sz="2400" b="1" dirty="0"/>
        </a:p>
      </dgm:t>
    </dgm:pt>
    <dgm:pt modelId="{A1617517-2639-4F08-98F0-C44E539590CC}" type="parTrans" cxnId="{D9EEB4A9-2D03-41F0-B5FF-4F0286C3CB54}">
      <dgm:prSet/>
      <dgm:spPr/>
      <dgm:t>
        <a:bodyPr/>
        <a:lstStyle/>
        <a:p>
          <a:endParaRPr lang="en-US"/>
        </a:p>
      </dgm:t>
    </dgm:pt>
    <dgm:pt modelId="{9702BABE-71BD-4127-8A07-200FD36D1A8A}" type="sibTrans" cxnId="{D9EEB4A9-2D03-41F0-B5FF-4F0286C3CB54}">
      <dgm:prSet/>
      <dgm:spPr/>
      <dgm:t>
        <a:bodyPr/>
        <a:lstStyle/>
        <a:p>
          <a:endParaRPr lang="en-US"/>
        </a:p>
      </dgm:t>
    </dgm:pt>
    <dgm:pt modelId="{61810EE6-2FCA-4A4B-A371-4829A100FA38}">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From assigned Monitoring Officer</a:t>
          </a:r>
        </a:p>
      </dgm:t>
    </dgm:pt>
    <dgm:pt modelId="{2B11ADE1-462C-4141-B067-481936038007}" type="parTrans" cxnId="{B50D9FCB-65D6-4C4B-9436-BF3DC23566D2}">
      <dgm:prSet/>
      <dgm:spPr/>
      <dgm:t>
        <a:bodyPr/>
        <a:lstStyle/>
        <a:p>
          <a:endParaRPr lang="en-US"/>
        </a:p>
      </dgm:t>
    </dgm:pt>
    <dgm:pt modelId="{99894558-A01F-4808-B2C0-0DCC5A15CB47}" type="sibTrans" cxnId="{B50D9FCB-65D6-4C4B-9436-BF3DC23566D2}">
      <dgm:prSet/>
      <dgm:spPr/>
      <dgm:t>
        <a:bodyPr/>
        <a:lstStyle/>
        <a:p>
          <a:endParaRPr lang="en-US"/>
        </a:p>
      </dgm:t>
    </dgm:pt>
    <dgm:pt modelId="{F1F456D5-B4BB-4922-86F0-93DB47B05A7A}">
      <dgm:prSet phldrT="[Text]" custT="1"/>
      <dgm:spPr/>
      <dgm:t>
        <a:bodyPr/>
        <a:lstStyle/>
        <a:p>
          <a:r>
            <a:rPr lang="en-US" sz="3000" b="1" dirty="0"/>
            <a:t> </a:t>
          </a:r>
          <a:r>
            <a:rPr lang="en-US" sz="2400" b="1" dirty="0"/>
            <a:t>Secure Folder</a:t>
          </a:r>
        </a:p>
      </dgm:t>
    </dgm:pt>
    <dgm:pt modelId="{D849938A-7A5A-4493-B8EF-6EF4A32E32EA}" type="parTrans" cxnId="{78EB16CB-F0D8-422A-9E9F-1211F236EF11}">
      <dgm:prSet/>
      <dgm:spPr/>
      <dgm:t>
        <a:bodyPr/>
        <a:lstStyle/>
        <a:p>
          <a:endParaRPr lang="en-US"/>
        </a:p>
      </dgm:t>
    </dgm:pt>
    <dgm:pt modelId="{B7BA29B8-63C0-4194-B4A1-A08FAFB2782D}" type="sibTrans" cxnId="{78EB16CB-F0D8-422A-9E9F-1211F236EF11}">
      <dgm:prSet/>
      <dgm:spPr/>
      <dgm:t>
        <a:bodyPr/>
        <a:lstStyle/>
        <a:p>
          <a:endParaRPr lang="en-US"/>
        </a:p>
      </dgm:t>
    </dgm:pt>
    <dgm:pt modelId="{80855F73-C8C3-48A0-B31C-528F71AA199A}">
      <dgm:prSet phldrT="[Text]" custT="1">
        <dgm:style>
          <a:lnRef idx="0">
            <a:scrgbClr r="0" g="0" b="0"/>
          </a:lnRef>
          <a:fillRef idx="0">
            <a:scrgbClr r="0" g="0" b="0"/>
          </a:fillRef>
          <a:effectRef idx="0">
            <a:scrgbClr r="0" g="0" b="0"/>
          </a:effectRef>
          <a:fontRef idx="minor">
            <a:schemeClr val="accent1"/>
          </a:fontRef>
        </dgm:style>
      </dgm:prSet>
      <dgm:spPr>
        <a:noFill/>
        <a:ln>
          <a:solidFill>
            <a:srgbClr val="102341"/>
          </a:solidFill>
        </a:ln>
      </dgm:spPr>
      <dgm:t>
        <a:bodyPr/>
        <a:lstStyle/>
        <a:p>
          <a:r>
            <a:rPr lang="en-US" sz="1600" b="1" i="0" dirty="0"/>
            <a:t>NSCHC Supplement Results Excel Spreadsheet (if applicable)</a:t>
          </a:r>
          <a:endParaRPr lang="en-US" sz="1600" b="1" dirty="0"/>
        </a:p>
      </dgm:t>
    </dgm:pt>
    <dgm:pt modelId="{987C2AD8-7A0C-4E8A-8AA1-F4302C5D03D9}" type="parTrans" cxnId="{C3E2E7C1-180B-4F86-B9E7-038673902633}">
      <dgm:prSet/>
      <dgm:spPr/>
      <dgm:t>
        <a:bodyPr/>
        <a:lstStyle/>
        <a:p>
          <a:endParaRPr lang="en-US"/>
        </a:p>
      </dgm:t>
    </dgm:pt>
    <dgm:pt modelId="{637266D3-691F-4886-9824-7B5DE2E24012}" type="sibTrans" cxnId="{C3E2E7C1-180B-4F86-B9E7-038673902633}">
      <dgm:prSet/>
      <dgm:spPr/>
      <dgm:t>
        <a:bodyPr/>
        <a:lstStyle/>
        <a:p>
          <a:endParaRPr lang="en-US"/>
        </a:p>
      </dgm:t>
    </dgm:pt>
    <dgm:pt modelId="{30B7998E-D374-4105-9AA7-D37C3F76E0AC}">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Includes PDF attachment of formal AmeriCorps letter</a:t>
          </a:r>
        </a:p>
      </dgm:t>
    </dgm:pt>
    <dgm:pt modelId="{EF6CEA44-0111-4765-9394-6F31F36485F8}" type="parTrans" cxnId="{51C1947D-B035-4558-AC1E-BE4C7EF6E102}">
      <dgm:prSet/>
      <dgm:spPr/>
      <dgm:t>
        <a:bodyPr/>
        <a:lstStyle/>
        <a:p>
          <a:endParaRPr lang="en-US"/>
        </a:p>
      </dgm:t>
    </dgm:pt>
    <dgm:pt modelId="{659A6112-7895-4C52-ABDF-A1E87217025A}" type="sibTrans" cxnId="{51C1947D-B035-4558-AC1E-BE4C7EF6E102}">
      <dgm:prSet/>
      <dgm:spPr/>
      <dgm:t>
        <a:bodyPr/>
        <a:lstStyle/>
        <a:p>
          <a:endParaRPr lang="en-US"/>
        </a:p>
      </dgm:t>
    </dgm:pt>
    <dgm:pt modelId="{D9ECBA85-8AC9-4931-879E-718E4332FB2F}">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pPr rtl="0"/>
          <a:r>
            <a:rPr lang="en-US" sz="1600" b="1" dirty="0"/>
            <a:t>Instructions for accessing the monitoring report and NSCHC Supplement Results (if applicable) via</a:t>
          </a:r>
          <a:r>
            <a:rPr lang="en-US" sz="1600" b="1" dirty="0">
              <a:latin typeface="Century Gothic" panose="020F0302020204030204"/>
            </a:rPr>
            <a:t> </a:t>
          </a:r>
          <a:r>
            <a:rPr lang="en-US" sz="1600" b="1" dirty="0"/>
            <a:t>secure folder</a:t>
          </a:r>
        </a:p>
      </dgm:t>
    </dgm:pt>
    <dgm:pt modelId="{65796368-F3CE-4990-90E7-E5D3A9EBEAE5}" type="parTrans" cxnId="{E4F2B36D-2773-4C7C-BC17-DEDAF626517C}">
      <dgm:prSet/>
      <dgm:spPr/>
      <dgm:t>
        <a:bodyPr/>
        <a:lstStyle/>
        <a:p>
          <a:endParaRPr lang="en-US"/>
        </a:p>
      </dgm:t>
    </dgm:pt>
    <dgm:pt modelId="{9AF38D6A-5E98-449C-80A1-1CD43164B23A}" type="sibTrans" cxnId="{E4F2B36D-2773-4C7C-BC17-DEDAF626517C}">
      <dgm:prSet/>
      <dgm:spPr/>
      <dgm:t>
        <a:bodyPr/>
        <a:lstStyle/>
        <a:p>
          <a:endParaRPr lang="en-US"/>
        </a:p>
      </dgm:t>
    </dgm:pt>
    <dgm:pt modelId="{25CF2386-0651-48C9-8D81-FDAC23089580}">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Summarizes monitoring activity assignments for the grant and results (findings or no deficiencies), provides detailed instructions on next steps</a:t>
          </a:r>
        </a:p>
      </dgm:t>
    </dgm:pt>
    <dgm:pt modelId="{E0F64509-CF7F-4AE6-8E1F-867F527984F5}" type="parTrans" cxnId="{FFFB11BD-86C3-43FE-A83C-FDD63A132EBC}">
      <dgm:prSet/>
      <dgm:spPr/>
      <dgm:t>
        <a:bodyPr/>
        <a:lstStyle/>
        <a:p>
          <a:endParaRPr lang="en-US"/>
        </a:p>
      </dgm:t>
    </dgm:pt>
    <dgm:pt modelId="{869CE1EC-D66D-4C47-AB1F-5895CA22AFAF}" type="sibTrans" cxnId="{FFFB11BD-86C3-43FE-A83C-FDD63A132EBC}">
      <dgm:prSet/>
      <dgm:spPr/>
      <dgm:t>
        <a:bodyPr/>
        <a:lstStyle/>
        <a:p>
          <a:endParaRPr lang="en-US"/>
        </a:p>
      </dgm:t>
    </dgm:pt>
    <dgm:pt modelId="{A9E99E34-C49A-4B88-88B8-AEBA4D522FC6}">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To Authorized Representative</a:t>
          </a:r>
        </a:p>
      </dgm:t>
    </dgm:pt>
    <dgm:pt modelId="{0F7A5F65-BB7F-4AF2-824B-683D3402F90D}" type="parTrans" cxnId="{9A726780-514D-4C16-B71D-20D0BD170111}">
      <dgm:prSet/>
      <dgm:spPr/>
      <dgm:t>
        <a:bodyPr/>
        <a:lstStyle/>
        <a:p>
          <a:endParaRPr lang="en-US"/>
        </a:p>
      </dgm:t>
    </dgm:pt>
    <dgm:pt modelId="{2C1E68D9-595D-4E04-BA52-87112F50DC79}" type="sibTrans" cxnId="{9A726780-514D-4C16-B71D-20D0BD170111}">
      <dgm:prSet/>
      <dgm:spPr/>
      <dgm:t>
        <a:bodyPr/>
        <a:lstStyle/>
        <a:p>
          <a:endParaRPr lang="en-US"/>
        </a:p>
      </dgm:t>
    </dgm:pt>
    <dgm:pt modelId="{280CCBDE-BFB3-482A-B252-A810C8CCC8F2}">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Copy (CC) to grantee Project Director</a:t>
          </a:r>
        </a:p>
      </dgm:t>
    </dgm:pt>
    <dgm:pt modelId="{03E2938A-41B2-449E-93BE-B72D7EAFFD1A}" type="parTrans" cxnId="{D7D701FF-EB13-483A-8267-CD4A77CDB6BB}">
      <dgm:prSet/>
      <dgm:spPr/>
      <dgm:t>
        <a:bodyPr/>
        <a:lstStyle/>
        <a:p>
          <a:endParaRPr lang="en-US"/>
        </a:p>
      </dgm:t>
    </dgm:pt>
    <dgm:pt modelId="{A7639B63-0BE2-4DE0-BF7A-D25341906E51}" type="sibTrans" cxnId="{D7D701FF-EB13-483A-8267-CD4A77CDB6BB}">
      <dgm:prSet/>
      <dgm:spPr/>
      <dgm:t>
        <a:bodyPr/>
        <a:lstStyle/>
        <a:p>
          <a:endParaRPr lang="en-US"/>
        </a:p>
      </dgm:t>
    </dgm:pt>
    <dgm:pt modelId="{CAFF4298-1301-4EE1-9167-E787DA83DF58}">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Copy (CC) to AmeriCorps Portfolio Manager</a:t>
          </a:r>
        </a:p>
      </dgm:t>
    </dgm:pt>
    <dgm:pt modelId="{0F8ECA45-99AE-4D11-A587-7595EDE740E8}" type="parTrans" cxnId="{10A44A01-6D8E-4B4A-A3F9-DF310730ED86}">
      <dgm:prSet/>
      <dgm:spPr/>
      <dgm:t>
        <a:bodyPr/>
        <a:lstStyle/>
        <a:p>
          <a:endParaRPr lang="en-US"/>
        </a:p>
      </dgm:t>
    </dgm:pt>
    <dgm:pt modelId="{9726CF15-6C50-4474-B402-D024F4AE69A0}" type="sibTrans" cxnId="{10A44A01-6D8E-4B4A-A3F9-DF310730ED86}">
      <dgm:prSet/>
      <dgm:spPr/>
      <dgm:t>
        <a:bodyPr/>
        <a:lstStyle/>
        <a:p>
          <a:endParaRPr lang="en-US"/>
        </a:p>
      </dgm:t>
    </dgm:pt>
    <dgm:pt modelId="{FB4FFF5C-4B6F-42E6-B813-0810E6A2B428}">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solidFill>
                <a:schemeClr val="accent6">
                  <a:lumMod val="50000"/>
                </a:schemeClr>
              </a:solidFill>
            </a:rPr>
            <a:t>Access the monitoring report Excel file, which includes a results summary</a:t>
          </a:r>
        </a:p>
      </dgm:t>
    </dgm:pt>
    <dgm:pt modelId="{FDCDAE1F-1702-4E76-8048-493593B2A356}" type="parTrans" cxnId="{BE3D0732-4135-4B3B-8651-7E6A7DD81C93}">
      <dgm:prSet/>
      <dgm:spPr/>
      <dgm:t>
        <a:bodyPr/>
        <a:lstStyle/>
        <a:p>
          <a:endParaRPr lang="en-US"/>
        </a:p>
      </dgm:t>
    </dgm:pt>
    <dgm:pt modelId="{B602805F-8581-4EA4-96CB-32F0077956C0}" type="sibTrans" cxnId="{BE3D0732-4135-4B3B-8651-7E6A7DD81C93}">
      <dgm:prSet/>
      <dgm:spPr/>
      <dgm:t>
        <a:bodyPr/>
        <a:lstStyle/>
        <a:p>
          <a:endParaRPr lang="en-US"/>
        </a:p>
      </dgm:t>
    </dgm:pt>
    <dgm:pt modelId="{4DCF2F43-D1DA-414A-87CD-10BF53FE5813}">
      <dgm:prSet phldrT="[Text]" custT="1">
        <dgm:style>
          <a:lnRef idx="0">
            <a:scrgbClr r="0" g="0" b="0"/>
          </a:lnRef>
          <a:fillRef idx="0">
            <a:scrgbClr r="0" g="0" b="0"/>
          </a:fillRef>
          <a:effectRef idx="0">
            <a:scrgbClr r="0" g="0" b="0"/>
          </a:effectRef>
          <a:fontRef idx="minor">
            <a:schemeClr val="accent2"/>
          </a:fontRef>
        </dgm:style>
      </dgm:prSet>
      <dgm:spPr>
        <a:noFill/>
        <a:ln>
          <a:noFill/>
        </a:ln>
      </dgm:spPr>
      <dgm:t>
        <a:bodyPr/>
        <a:lstStyle/>
        <a:p>
          <a:r>
            <a:rPr lang="en-US" sz="2800" b="1" dirty="0"/>
            <a:t> </a:t>
          </a:r>
          <a:r>
            <a:rPr lang="en-US" sz="2400" b="1" dirty="0"/>
            <a:t>Secure Folder</a:t>
          </a:r>
        </a:p>
      </dgm:t>
    </dgm:pt>
    <dgm:pt modelId="{2D60598F-F08F-498D-83AE-BCBFD48D3861}" type="sibTrans" cxnId="{F20B610D-3B63-4BB4-9147-547CF1B91615}">
      <dgm:prSet/>
      <dgm:spPr/>
      <dgm:t>
        <a:bodyPr/>
        <a:lstStyle/>
        <a:p>
          <a:endParaRPr lang="en-US"/>
        </a:p>
      </dgm:t>
    </dgm:pt>
    <dgm:pt modelId="{90DAFF3E-C116-4E9E-B311-5B633DBDA32F}" type="parTrans" cxnId="{F20B610D-3B63-4BB4-9147-547CF1B91615}">
      <dgm:prSet/>
      <dgm:spPr/>
      <dgm:t>
        <a:bodyPr/>
        <a:lstStyle/>
        <a:p>
          <a:endParaRPr lang="en-US"/>
        </a:p>
      </dgm:t>
    </dgm:pt>
    <dgm:pt modelId="{B3367B99-5A00-4FD0-AC22-0D6E476328BB}">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pPr rtl="0"/>
          <a:r>
            <a:rPr lang="en-US" sz="1600" b="1" dirty="0">
              <a:solidFill>
                <a:schemeClr val="accent6">
                  <a:lumMod val="50000"/>
                </a:schemeClr>
              </a:solidFill>
            </a:rPr>
            <a:t>Complete and submit Corrective Action Plans (Excel File) and supporting documentation through the</a:t>
          </a:r>
          <a:r>
            <a:rPr lang="en-US" sz="1600" b="1" dirty="0">
              <a:solidFill>
                <a:schemeClr val="accent6">
                  <a:lumMod val="50000"/>
                </a:schemeClr>
              </a:solidFill>
              <a:latin typeface="Century Gothic" panose="020F0302020204030204"/>
            </a:rPr>
            <a:t> </a:t>
          </a:r>
          <a:r>
            <a:rPr lang="en-US" sz="1600" b="1" dirty="0">
              <a:solidFill>
                <a:schemeClr val="accent6">
                  <a:lumMod val="50000"/>
                </a:schemeClr>
              </a:solidFill>
            </a:rPr>
            <a:t>secure folder within 2</a:t>
          </a:r>
          <a:r>
            <a:rPr lang="en-US" sz="1600" b="1" dirty="0">
              <a:solidFill>
                <a:schemeClr val="accent6">
                  <a:lumMod val="50000"/>
                </a:schemeClr>
              </a:solidFill>
              <a:latin typeface="Century Gothic" panose="020F0302020204030204"/>
            </a:rPr>
            <a:t>0</a:t>
          </a:r>
          <a:r>
            <a:rPr lang="en-US" sz="1600" b="1" dirty="0">
              <a:solidFill>
                <a:schemeClr val="accent6">
                  <a:lumMod val="50000"/>
                </a:schemeClr>
              </a:solidFill>
            </a:rPr>
            <a:t> business</a:t>
          </a:r>
          <a:r>
            <a:rPr lang="en-US" sz="1600" b="1" dirty="0">
              <a:solidFill>
                <a:schemeClr val="accent6">
                  <a:lumMod val="50000"/>
                </a:schemeClr>
              </a:solidFill>
              <a:latin typeface="Century Gothic" panose="020F0302020204030204"/>
            </a:rPr>
            <a:t> days</a:t>
          </a:r>
          <a:endParaRPr lang="en-US" sz="1600" b="1" dirty="0">
            <a:solidFill>
              <a:schemeClr val="accent6">
                <a:lumMod val="50000"/>
              </a:schemeClr>
            </a:solidFill>
          </a:endParaRPr>
        </a:p>
      </dgm:t>
    </dgm:pt>
    <dgm:pt modelId="{B771957D-28AD-4F64-ABD7-2D28604D1206}" type="parTrans" cxnId="{7FCA96DF-5626-4AF0-89A9-BCE56827B034}">
      <dgm:prSet/>
      <dgm:spPr/>
      <dgm:t>
        <a:bodyPr/>
        <a:lstStyle/>
        <a:p>
          <a:endParaRPr lang="en-US"/>
        </a:p>
      </dgm:t>
    </dgm:pt>
    <dgm:pt modelId="{7F2246F7-BE51-4F04-9AE8-1002FA9C0A37}" type="sibTrans" cxnId="{7FCA96DF-5626-4AF0-89A9-BCE56827B034}">
      <dgm:prSet/>
      <dgm:spPr/>
      <dgm:t>
        <a:bodyPr/>
        <a:lstStyle/>
        <a:p>
          <a:endParaRPr lang="en-US"/>
        </a:p>
      </dgm:t>
    </dgm:pt>
    <dgm:pt modelId="{F258007D-E1C4-4DE3-BDDD-EFC5583268D3}">
      <dgm:prSet phldrT="[Text]" custT="1">
        <dgm:style>
          <a:lnRef idx="0">
            <a:scrgbClr r="0" g="0" b="0"/>
          </a:lnRef>
          <a:fillRef idx="0">
            <a:scrgbClr r="0" g="0" b="0"/>
          </a:fillRef>
          <a:effectRef idx="0">
            <a:scrgbClr r="0" g="0" b="0"/>
          </a:effectRef>
          <a:fontRef idx="minor">
            <a:schemeClr val="accent2"/>
          </a:fontRef>
        </dgm:style>
      </dgm:prSet>
      <dgm:spPr>
        <a:noFill/>
        <a:ln>
          <a:solidFill>
            <a:srgbClr val="112441"/>
          </a:solidFill>
        </a:ln>
      </dgm:spPr>
      <dgm:t>
        <a:bodyPr/>
        <a:lstStyle/>
        <a:p>
          <a:r>
            <a:rPr lang="en-US" sz="1600" b="1" dirty="0"/>
            <a:t>Information on how to view a recording of this webinar for reference</a:t>
          </a:r>
        </a:p>
      </dgm:t>
    </dgm:pt>
    <dgm:pt modelId="{92C3DA33-D53A-4342-8221-DDC51DD74878}" type="parTrans" cxnId="{8D1DA933-946F-49C9-8171-E04D1FD09D8C}">
      <dgm:prSet/>
      <dgm:spPr/>
      <dgm:t>
        <a:bodyPr/>
        <a:lstStyle/>
        <a:p>
          <a:endParaRPr lang="en-US"/>
        </a:p>
      </dgm:t>
    </dgm:pt>
    <dgm:pt modelId="{136DFD9F-9785-4DB3-A223-9E9DDBF66FF1}" type="sibTrans" cxnId="{8D1DA933-946F-49C9-8171-E04D1FD09D8C}">
      <dgm:prSet/>
      <dgm:spPr/>
      <dgm:t>
        <a:bodyPr/>
        <a:lstStyle/>
        <a:p>
          <a:endParaRPr lang="en-US"/>
        </a:p>
      </dgm:t>
    </dgm:pt>
    <dgm:pt modelId="{3FB2BF1F-C341-4361-80A5-B04F8FCE5098}" type="pres">
      <dgm:prSet presAssocID="{53D3D14A-2607-4F97-848A-84004CF1752B}" presName="Name0" presStyleCnt="0">
        <dgm:presLayoutVars>
          <dgm:dir/>
          <dgm:animLvl val="lvl"/>
          <dgm:resizeHandles val="exact"/>
        </dgm:presLayoutVars>
      </dgm:prSet>
      <dgm:spPr/>
    </dgm:pt>
    <dgm:pt modelId="{94C78126-D060-4198-9D1B-3D6AD92FBE13}" type="pres">
      <dgm:prSet presAssocID="{9CE18023-C227-45C8-BEF9-3C398394BE63}" presName="linNode" presStyleCnt="0"/>
      <dgm:spPr/>
    </dgm:pt>
    <dgm:pt modelId="{8E371243-2CDA-466F-8B34-CD4E2E55C5CA}" type="pres">
      <dgm:prSet presAssocID="{9CE18023-C227-45C8-BEF9-3C398394BE63}" presName="parTx" presStyleLbl="revTx" presStyleIdx="0" presStyleCnt="3">
        <dgm:presLayoutVars>
          <dgm:chMax val="1"/>
          <dgm:bulletEnabled val="1"/>
        </dgm:presLayoutVars>
      </dgm:prSet>
      <dgm:spPr/>
    </dgm:pt>
    <dgm:pt modelId="{DC2F12C7-4E8E-4919-88BE-BE4D4F84A145}" type="pres">
      <dgm:prSet presAssocID="{9CE18023-C227-45C8-BEF9-3C398394BE63}" presName="bracket" presStyleLbl="parChTrans1D1" presStyleIdx="0" presStyleCnt="3"/>
      <dgm:spPr/>
    </dgm:pt>
    <dgm:pt modelId="{1F8A04D7-31C4-420C-9A69-04CFF63DBE46}" type="pres">
      <dgm:prSet presAssocID="{9CE18023-C227-45C8-BEF9-3C398394BE63}" presName="spH" presStyleCnt="0"/>
      <dgm:spPr/>
    </dgm:pt>
    <dgm:pt modelId="{2E0BA044-2E34-4B13-9DC9-809058491F93}" type="pres">
      <dgm:prSet presAssocID="{9CE18023-C227-45C8-BEF9-3C398394BE63}" presName="desTx" presStyleLbl="node1" presStyleIdx="0" presStyleCnt="3">
        <dgm:presLayoutVars>
          <dgm:bulletEnabled val="1"/>
        </dgm:presLayoutVars>
      </dgm:prSet>
      <dgm:spPr/>
    </dgm:pt>
    <dgm:pt modelId="{A5BCB6AD-0882-4D27-9E7F-0877191CCD7F}" type="pres">
      <dgm:prSet presAssocID="{9702BABE-71BD-4127-8A07-200FD36D1A8A}" presName="spV" presStyleCnt="0"/>
      <dgm:spPr/>
    </dgm:pt>
    <dgm:pt modelId="{C4057667-E481-448B-87D8-812C418E6EF7}" type="pres">
      <dgm:prSet presAssocID="{4DCF2F43-D1DA-414A-87CD-10BF53FE5813}" presName="linNode" presStyleCnt="0"/>
      <dgm:spPr/>
    </dgm:pt>
    <dgm:pt modelId="{954EC130-C295-4735-8697-B46D9DFCF141}" type="pres">
      <dgm:prSet presAssocID="{4DCF2F43-D1DA-414A-87CD-10BF53FE5813}" presName="parTx" presStyleLbl="revTx" presStyleIdx="1" presStyleCnt="3">
        <dgm:presLayoutVars>
          <dgm:chMax val="1"/>
          <dgm:bulletEnabled val="1"/>
        </dgm:presLayoutVars>
      </dgm:prSet>
      <dgm:spPr/>
    </dgm:pt>
    <dgm:pt modelId="{BB104D44-4AEA-4E20-8FB7-573E8420D2D4}" type="pres">
      <dgm:prSet presAssocID="{4DCF2F43-D1DA-414A-87CD-10BF53FE5813}" presName="bracket" presStyleLbl="parChTrans1D1" presStyleIdx="1" presStyleCnt="3"/>
      <dgm:spPr/>
    </dgm:pt>
    <dgm:pt modelId="{B41012E9-41AA-4F9C-8FC3-64BBC13376F7}" type="pres">
      <dgm:prSet presAssocID="{4DCF2F43-D1DA-414A-87CD-10BF53FE5813}" presName="spH" presStyleCnt="0"/>
      <dgm:spPr/>
    </dgm:pt>
    <dgm:pt modelId="{2BA38F79-E21E-4640-8370-0FFC261A4BCC}" type="pres">
      <dgm:prSet presAssocID="{4DCF2F43-D1DA-414A-87CD-10BF53FE5813}" presName="desTx" presStyleLbl="node1" presStyleIdx="1" presStyleCnt="3">
        <dgm:presLayoutVars>
          <dgm:bulletEnabled val="1"/>
        </dgm:presLayoutVars>
      </dgm:prSet>
      <dgm:spPr/>
    </dgm:pt>
    <dgm:pt modelId="{BFAA19B5-BBFC-4543-A79D-8E910D4841B7}" type="pres">
      <dgm:prSet presAssocID="{2D60598F-F08F-498D-83AE-BCBFD48D3861}" presName="spV" presStyleCnt="0"/>
      <dgm:spPr/>
    </dgm:pt>
    <dgm:pt modelId="{13D6DF44-23B7-4EC4-8E00-68836B611AA4}" type="pres">
      <dgm:prSet presAssocID="{F1F456D5-B4BB-4922-86F0-93DB47B05A7A}" presName="linNode" presStyleCnt="0"/>
      <dgm:spPr/>
    </dgm:pt>
    <dgm:pt modelId="{A9E783C3-4208-4354-866C-A2231AADC3D3}" type="pres">
      <dgm:prSet presAssocID="{F1F456D5-B4BB-4922-86F0-93DB47B05A7A}" presName="parTx" presStyleLbl="revTx" presStyleIdx="2" presStyleCnt="3">
        <dgm:presLayoutVars>
          <dgm:chMax val="1"/>
          <dgm:bulletEnabled val="1"/>
        </dgm:presLayoutVars>
      </dgm:prSet>
      <dgm:spPr/>
    </dgm:pt>
    <dgm:pt modelId="{10630FAE-88A6-4E30-8E30-3EC12AEC6803}" type="pres">
      <dgm:prSet presAssocID="{F1F456D5-B4BB-4922-86F0-93DB47B05A7A}" presName="bracket" presStyleLbl="parChTrans1D1" presStyleIdx="2" presStyleCnt="3"/>
      <dgm:spPr/>
    </dgm:pt>
    <dgm:pt modelId="{8ED12FAF-6D19-4DC8-A059-9AFF1CC25935}" type="pres">
      <dgm:prSet presAssocID="{F1F456D5-B4BB-4922-86F0-93DB47B05A7A}" presName="spH" presStyleCnt="0"/>
      <dgm:spPr/>
    </dgm:pt>
    <dgm:pt modelId="{799B51BA-6E50-4512-AED8-B1F7C4501C15}" type="pres">
      <dgm:prSet presAssocID="{F1F456D5-B4BB-4922-86F0-93DB47B05A7A}" presName="desTx" presStyleLbl="node1" presStyleIdx="2" presStyleCnt="3">
        <dgm:presLayoutVars>
          <dgm:bulletEnabled val="1"/>
        </dgm:presLayoutVars>
      </dgm:prSet>
      <dgm:spPr/>
    </dgm:pt>
  </dgm:ptLst>
  <dgm:cxnLst>
    <dgm:cxn modelId="{10A44A01-6D8E-4B4A-A3F9-DF310730ED86}" srcId="{A9E99E34-C49A-4B88-88B8-AEBA4D522FC6}" destId="{CAFF4298-1301-4EE1-9167-E787DA83DF58}" srcOrd="1" destOrd="0" parTransId="{0F8ECA45-99AE-4D11-A587-7595EDE740E8}" sibTransId="{9726CF15-6C50-4474-B402-D024F4AE69A0}"/>
    <dgm:cxn modelId="{F20B610D-3B63-4BB4-9147-547CF1B91615}" srcId="{53D3D14A-2607-4F97-848A-84004CF1752B}" destId="{4DCF2F43-D1DA-414A-87CD-10BF53FE5813}" srcOrd="1" destOrd="0" parTransId="{90DAFF3E-C116-4E9E-B311-5B633DBDA32F}" sibTransId="{2D60598F-F08F-498D-83AE-BCBFD48D3861}"/>
    <dgm:cxn modelId="{4F60E313-70B0-4702-A670-32EE85CFCFD8}" type="presOf" srcId="{F258007D-E1C4-4DE3-BDDD-EFC5583268D3}" destId="{2E0BA044-2E34-4B13-9DC9-809058491F93}" srcOrd="0" destOrd="7" presId="urn:diagrams.loki3.com/BracketList"/>
    <dgm:cxn modelId="{B19B2417-1201-445B-B33A-4E7B47985979}" type="presOf" srcId="{80855F73-C8C3-48A0-B31C-528F71AA199A}" destId="{799B51BA-6E50-4512-AED8-B1F7C4501C15}" srcOrd="0" destOrd="0" presId="urn:diagrams.loki3.com/BracketList"/>
    <dgm:cxn modelId="{60686B18-93E4-4C2E-BB82-A2DFBED662AE}" type="presOf" srcId="{9CE18023-C227-45C8-BEF9-3C398394BE63}" destId="{8E371243-2CDA-466F-8B34-CD4E2E55C5CA}" srcOrd="0" destOrd="0" presId="urn:diagrams.loki3.com/BracketList"/>
    <dgm:cxn modelId="{D2420319-8029-43A1-B91F-FD6531FA0E72}" type="presOf" srcId="{FB4FFF5C-4B6F-42E6-B813-0810E6A2B428}" destId="{2BA38F79-E21E-4640-8370-0FFC261A4BCC}" srcOrd="0" destOrd="0" presId="urn:diagrams.loki3.com/BracketList"/>
    <dgm:cxn modelId="{D6B27A2F-8097-4F42-8BE5-B19C4CAFC40A}" type="presOf" srcId="{B3367B99-5A00-4FD0-AC22-0D6E476328BB}" destId="{2BA38F79-E21E-4640-8370-0FFC261A4BCC}" srcOrd="0" destOrd="1" presId="urn:diagrams.loki3.com/BracketList"/>
    <dgm:cxn modelId="{BE3D0732-4135-4B3B-8651-7E6A7DD81C93}" srcId="{4DCF2F43-D1DA-414A-87CD-10BF53FE5813}" destId="{FB4FFF5C-4B6F-42E6-B813-0810E6A2B428}" srcOrd="0" destOrd="0" parTransId="{FDCDAE1F-1702-4E76-8048-493593B2A356}" sibTransId="{B602805F-8581-4EA4-96CB-32F0077956C0}"/>
    <dgm:cxn modelId="{8D1DA933-946F-49C9-8171-E04D1FD09D8C}" srcId="{9CE18023-C227-45C8-BEF9-3C398394BE63}" destId="{F258007D-E1C4-4DE3-BDDD-EFC5583268D3}" srcOrd="4" destOrd="0" parTransId="{92C3DA33-D53A-4342-8221-DDC51DD74878}" sibTransId="{136DFD9F-9785-4DB3-A223-9E9DDBF66FF1}"/>
    <dgm:cxn modelId="{53142236-492D-4AEE-BE1D-47608B7FEDA9}" type="presOf" srcId="{4DCF2F43-D1DA-414A-87CD-10BF53FE5813}" destId="{954EC130-C295-4735-8697-B46D9DFCF141}" srcOrd="0" destOrd="0" presId="urn:diagrams.loki3.com/BracketList"/>
    <dgm:cxn modelId="{F1042C36-AD0D-44D1-ADBD-864C4EC8DC58}" type="presOf" srcId="{25CF2386-0651-48C9-8D81-FDAC23089580}" destId="{2E0BA044-2E34-4B13-9DC9-809058491F93}" srcOrd="0" destOrd="5" presId="urn:diagrams.loki3.com/BracketList"/>
    <dgm:cxn modelId="{E4F2B36D-2773-4C7C-BC17-DEDAF626517C}" srcId="{9CE18023-C227-45C8-BEF9-3C398394BE63}" destId="{D9ECBA85-8AC9-4931-879E-718E4332FB2F}" srcOrd="3" destOrd="0" parTransId="{65796368-F3CE-4990-90E7-E5D3A9EBEAE5}" sibTransId="{9AF38D6A-5E98-449C-80A1-1CD43164B23A}"/>
    <dgm:cxn modelId="{F6419A74-7B11-4619-A894-BF51706046B0}" type="presOf" srcId="{A9E99E34-C49A-4B88-88B8-AEBA4D522FC6}" destId="{2E0BA044-2E34-4B13-9DC9-809058491F93}" srcOrd="0" destOrd="1" presId="urn:diagrams.loki3.com/BracketList"/>
    <dgm:cxn modelId="{51C1947D-B035-4558-AC1E-BE4C7EF6E102}" srcId="{9CE18023-C227-45C8-BEF9-3C398394BE63}" destId="{30B7998E-D374-4105-9AA7-D37C3F76E0AC}" srcOrd="2" destOrd="0" parTransId="{EF6CEA44-0111-4765-9394-6F31F36485F8}" sibTransId="{659A6112-7895-4C52-ABDF-A1E87217025A}"/>
    <dgm:cxn modelId="{C07BC47D-DCFF-4584-A5CD-0915105346C3}" type="presOf" srcId="{280CCBDE-BFB3-482A-B252-A810C8CCC8F2}" destId="{2E0BA044-2E34-4B13-9DC9-809058491F93}" srcOrd="0" destOrd="2" presId="urn:diagrams.loki3.com/BracketList"/>
    <dgm:cxn modelId="{9A726780-514D-4C16-B71D-20D0BD170111}" srcId="{9CE18023-C227-45C8-BEF9-3C398394BE63}" destId="{A9E99E34-C49A-4B88-88B8-AEBA4D522FC6}" srcOrd="1" destOrd="0" parTransId="{0F7A5F65-BB7F-4AF2-824B-683D3402F90D}" sibTransId="{2C1E68D9-595D-4E04-BA52-87112F50DC79}"/>
    <dgm:cxn modelId="{28316593-92DC-4A1A-AEF2-236CA136FC85}" type="presOf" srcId="{53D3D14A-2607-4F97-848A-84004CF1752B}" destId="{3FB2BF1F-C341-4361-80A5-B04F8FCE5098}" srcOrd="0" destOrd="0" presId="urn:diagrams.loki3.com/BracketList"/>
    <dgm:cxn modelId="{D9EEB4A9-2D03-41F0-B5FF-4F0286C3CB54}" srcId="{53D3D14A-2607-4F97-848A-84004CF1752B}" destId="{9CE18023-C227-45C8-BEF9-3C398394BE63}" srcOrd="0" destOrd="0" parTransId="{A1617517-2639-4F08-98F0-C44E539590CC}" sibTransId="{9702BABE-71BD-4127-8A07-200FD36D1A8A}"/>
    <dgm:cxn modelId="{84F1CAA9-AF02-4F92-8ED2-CB78DC2A65EF}" type="presOf" srcId="{F1F456D5-B4BB-4922-86F0-93DB47B05A7A}" destId="{A9E783C3-4208-4354-866C-A2231AADC3D3}" srcOrd="0" destOrd="0" presId="urn:diagrams.loki3.com/BracketList"/>
    <dgm:cxn modelId="{99DD3FB3-B0E3-4AB1-AD8C-5D1C4035D0BF}" type="presOf" srcId="{61810EE6-2FCA-4A4B-A371-4829A100FA38}" destId="{2E0BA044-2E34-4B13-9DC9-809058491F93}" srcOrd="0" destOrd="0" presId="urn:diagrams.loki3.com/BracketList"/>
    <dgm:cxn modelId="{24E97FB3-D257-4D4E-9EA8-0D8F2CF20D0A}" type="presOf" srcId="{30B7998E-D374-4105-9AA7-D37C3F76E0AC}" destId="{2E0BA044-2E34-4B13-9DC9-809058491F93}" srcOrd="0" destOrd="4" presId="urn:diagrams.loki3.com/BracketList"/>
    <dgm:cxn modelId="{FFFB11BD-86C3-43FE-A83C-FDD63A132EBC}" srcId="{30B7998E-D374-4105-9AA7-D37C3F76E0AC}" destId="{25CF2386-0651-48C9-8D81-FDAC23089580}" srcOrd="0" destOrd="0" parTransId="{E0F64509-CF7F-4AE6-8E1F-867F527984F5}" sibTransId="{869CE1EC-D66D-4C47-AB1F-5895CA22AFAF}"/>
    <dgm:cxn modelId="{C3E2E7C1-180B-4F86-B9E7-038673902633}" srcId="{F1F456D5-B4BB-4922-86F0-93DB47B05A7A}" destId="{80855F73-C8C3-48A0-B31C-528F71AA199A}" srcOrd="0" destOrd="0" parTransId="{987C2AD8-7A0C-4E8A-8AA1-F4302C5D03D9}" sibTransId="{637266D3-691F-4886-9824-7B5DE2E24012}"/>
    <dgm:cxn modelId="{78EB16CB-F0D8-422A-9E9F-1211F236EF11}" srcId="{53D3D14A-2607-4F97-848A-84004CF1752B}" destId="{F1F456D5-B4BB-4922-86F0-93DB47B05A7A}" srcOrd="2" destOrd="0" parTransId="{D849938A-7A5A-4493-B8EF-6EF4A32E32EA}" sibTransId="{B7BA29B8-63C0-4194-B4A1-A08FAFB2782D}"/>
    <dgm:cxn modelId="{B50D9FCB-65D6-4C4B-9436-BF3DC23566D2}" srcId="{9CE18023-C227-45C8-BEF9-3C398394BE63}" destId="{61810EE6-2FCA-4A4B-A371-4829A100FA38}" srcOrd="0" destOrd="0" parTransId="{2B11ADE1-462C-4141-B067-481936038007}" sibTransId="{99894558-A01F-4808-B2C0-0DCC5A15CB47}"/>
    <dgm:cxn modelId="{A626DCCD-BDAB-4B40-95B6-5B54A5479BF2}" type="presOf" srcId="{CAFF4298-1301-4EE1-9167-E787DA83DF58}" destId="{2E0BA044-2E34-4B13-9DC9-809058491F93}" srcOrd="0" destOrd="3" presId="urn:diagrams.loki3.com/BracketList"/>
    <dgm:cxn modelId="{7FCA96DF-5626-4AF0-89A9-BCE56827B034}" srcId="{4DCF2F43-D1DA-414A-87CD-10BF53FE5813}" destId="{B3367B99-5A00-4FD0-AC22-0D6E476328BB}" srcOrd="1" destOrd="0" parTransId="{B771957D-28AD-4F64-ABD7-2D28604D1206}" sibTransId="{7F2246F7-BE51-4F04-9AE8-1002FA9C0A37}"/>
    <dgm:cxn modelId="{78AE90EA-1B58-4CCC-AA0F-7B50D1EFA742}" type="presOf" srcId="{D9ECBA85-8AC9-4931-879E-718E4332FB2F}" destId="{2E0BA044-2E34-4B13-9DC9-809058491F93}" srcOrd="0" destOrd="6" presId="urn:diagrams.loki3.com/BracketList"/>
    <dgm:cxn modelId="{D7D701FF-EB13-483A-8267-CD4A77CDB6BB}" srcId="{A9E99E34-C49A-4B88-88B8-AEBA4D522FC6}" destId="{280CCBDE-BFB3-482A-B252-A810C8CCC8F2}" srcOrd="0" destOrd="0" parTransId="{03E2938A-41B2-449E-93BE-B72D7EAFFD1A}" sibTransId="{A7639B63-0BE2-4DE0-BF7A-D25341906E51}"/>
    <dgm:cxn modelId="{EC531906-F36A-4CE7-8255-36789DD77F69}" type="presParOf" srcId="{3FB2BF1F-C341-4361-80A5-B04F8FCE5098}" destId="{94C78126-D060-4198-9D1B-3D6AD92FBE13}" srcOrd="0" destOrd="0" presId="urn:diagrams.loki3.com/BracketList"/>
    <dgm:cxn modelId="{877E3647-FA28-41FD-B9A1-E73AE4EEC57E}" type="presParOf" srcId="{94C78126-D060-4198-9D1B-3D6AD92FBE13}" destId="{8E371243-2CDA-466F-8B34-CD4E2E55C5CA}" srcOrd="0" destOrd="0" presId="urn:diagrams.loki3.com/BracketList"/>
    <dgm:cxn modelId="{74ABEBD4-2BD5-493C-8E28-D818FFC54D95}" type="presParOf" srcId="{94C78126-D060-4198-9D1B-3D6AD92FBE13}" destId="{DC2F12C7-4E8E-4919-88BE-BE4D4F84A145}" srcOrd="1" destOrd="0" presId="urn:diagrams.loki3.com/BracketList"/>
    <dgm:cxn modelId="{EF696943-67E0-4CC7-8F26-FBAAF3CEA07B}" type="presParOf" srcId="{94C78126-D060-4198-9D1B-3D6AD92FBE13}" destId="{1F8A04D7-31C4-420C-9A69-04CFF63DBE46}" srcOrd="2" destOrd="0" presId="urn:diagrams.loki3.com/BracketList"/>
    <dgm:cxn modelId="{DC0D5AB9-1893-4378-812B-4571241A10C0}" type="presParOf" srcId="{94C78126-D060-4198-9D1B-3D6AD92FBE13}" destId="{2E0BA044-2E34-4B13-9DC9-809058491F93}" srcOrd="3" destOrd="0" presId="urn:diagrams.loki3.com/BracketList"/>
    <dgm:cxn modelId="{D5CBFB3D-A4F8-47CB-98A2-100191541B0F}" type="presParOf" srcId="{3FB2BF1F-C341-4361-80A5-B04F8FCE5098}" destId="{A5BCB6AD-0882-4D27-9E7F-0877191CCD7F}" srcOrd="1" destOrd="0" presId="urn:diagrams.loki3.com/BracketList"/>
    <dgm:cxn modelId="{B4B397AE-CF59-4631-A73E-E9C0C862D379}" type="presParOf" srcId="{3FB2BF1F-C341-4361-80A5-B04F8FCE5098}" destId="{C4057667-E481-448B-87D8-812C418E6EF7}" srcOrd="2" destOrd="0" presId="urn:diagrams.loki3.com/BracketList"/>
    <dgm:cxn modelId="{17D6AF3A-B412-492D-A8B0-2279A8D222DC}" type="presParOf" srcId="{C4057667-E481-448B-87D8-812C418E6EF7}" destId="{954EC130-C295-4735-8697-B46D9DFCF141}" srcOrd="0" destOrd="0" presId="urn:diagrams.loki3.com/BracketList"/>
    <dgm:cxn modelId="{E26F32F4-2906-471A-97C4-563A3EE09E4C}" type="presParOf" srcId="{C4057667-E481-448B-87D8-812C418E6EF7}" destId="{BB104D44-4AEA-4E20-8FB7-573E8420D2D4}" srcOrd="1" destOrd="0" presId="urn:diagrams.loki3.com/BracketList"/>
    <dgm:cxn modelId="{4467B136-1E28-43AA-BD98-6C2189C7FD63}" type="presParOf" srcId="{C4057667-E481-448B-87D8-812C418E6EF7}" destId="{B41012E9-41AA-4F9C-8FC3-64BBC13376F7}" srcOrd="2" destOrd="0" presId="urn:diagrams.loki3.com/BracketList"/>
    <dgm:cxn modelId="{C2504875-C50C-4D77-9EDC-8C867B9FAF5D}" type="presParOf" srcId="{C4057667-E481-448B-87D8-812C418E6EF7}" destId="{2BA38F79-E21E-4640-8370-0FFC261A4BCC}" srcOrd="3" destOrd="0" presId="urn:diagrams.loki3.com/BracketList"/>
    <dgm:cxn modelId="{495CCAB3-0E7F-4B7F-BAB4-0E75327878B4}" type="presParOf" srcId="{3FB2BF1F-C341-4361-80A5-B04F8FCE5098}" destId="{BFAA19B5-BBFC-4543-A79D-8E910D4841B7}" srcOrd="3" destOrd="0" presId="urn:diagrams.loki3.com/BracketList"/>
    <dgm:cxn modelId="{B8787BE2-0C7D-4F71-B47B-CB280A91B32A}" type="presParOf" srcId="{3FB2BF1F-C341-4361-80A5-B04F8FCE5098}" destId="{13D6DF44-23B7-4EC4-8E00-68836B611AA4}" srcOrd="4" destOrd="0" presId="urn:diagrams.loki3.com/BracketList"/>
    <dgm:cxn modelId="{5C09F593-D921-4420-A312-CD755749E488}" type="presParOf" srcId="{13D6DF44-23B7-4EC4-8E00-68836B611AA4}" destId="{A9E783C3-4208-4354-866C-A2231AADC3D3}" srcOrd="0" destOrd="0" presId="urn:diagrams.loki3.com/BracketList"/>
    <dgm:cxn modelId="{3794CA17-07EC-4B54-9143-7678956BB7F2}" type="presParOf" srcId="{13D6DF44-23B7-4EC4-8E00-68836B611AA4}" destId="{10630FAE-88A6-4E30-8E30-3EC12AEC6803}" srcOrd="1" destOrd="0" presId="urn:diagrams.loki3.com/BracketList"/>
    <dgm:cxn modelId="{38AFD8B8-99ED-453C-975D-21F50AF125B2}" type="presParOf" srcId="{13D6DF44-23B7-4EC4-8E00-68836B611AA4}" destId="{8ED12FAF-6D19-4DC8-A059-9AFF1CC25935}" srcOrd="2" destOrd="0" presId="urn:diagrams.loki3.com/BracketList"/>
    <dgm:cxn modelId="{AE20909A-BF9B-4A02-BAA1-592F3AA85444}" type="presParOf" srcId="{13D6DF44-23B7-4EC4-8E00-68836B611AA4}" destId="{799B51BA-6E50-4512-AED8-B1F7C4501C1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814F3-3734-49E2-BA73-1D515019312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1450BB4-106B-4604-8686-38DE94EA66D5}">
      <dgm:prSet phldrT="[Text]" custT="1"/>
      <dgm:spPr/>
      <dgm:t>
        <a:bodyPr/>
        <a:lstStyle/>
        <a:p>
          <a:r>
            <a:rPr lang="en-US" sz="4000" dirty="0"/>
            <a:t>CAP Intake</a:t>
          </a:r>
        </a:p>
      </dgm:t>
    </dgm:pt>
    <dgm:pt modelId="{C3FA35D0-3C33-43AC-AD4C-E3B21929355F}" type="parTrans" cxnId="{69FC6766-3D8D-4879-BD2C-49CD08305AE7}">
      <dgm:prSet/>
      <dgm:spPr/>
      <dgm:t>
        <a:bodyPr/>
        <a:lstStyle/>
        <a:p>
          <a:endParaRPr lang="en-US"/>
        </a:p>
      </dgm:t>
    </dgm:pt>
    <dgm:pt modelId="{E2F3CE71-4D0A-4BE4-8118-1A64EDF5C234}" type="sibTrans" cxnId="{69FC6766-3D8D-4879-BD2C-49CD08305AE7}">
      <dgm:prSet/>
      <dgm:spPr/>
      <dgm:t>
        <a:bodyPr/>
        <a:lstStyle/>
        <a:p>
          <a:endParaRPr lang="en-US"/>
        </a:p>
      </dgm:t>
    </dgm:pt>
    <dgm:pt modelId="{469799C8-22E3-4996-B299-55735AD728B5}">
      <dgm:prSet phldrT="[Text]" custT="1"/>
      <dgm:spPr/>
      <dgm:t>
        <a:bodyPr/>
        <a:lstStyle/>
        <a:p>
          <a:r>
            <a:rPr lang="en-US" sz="2000" dirty="0"/>
            <a:t>All CAP elements include responses for each issue</a:t>
          </a:r>
        </a:p>
      </dgm:t>
    </dgm:pt>
    <dgm:pt modelId="{81D3FCAA-FBBB-4D4B-B94A-45AA17A2AB85}" type="parTrans" cxnId="{A97D86CB-C83F-4259-9C3A-254882DDF296}">
      <dgm:prSet/>
      <dgm:spPr/>
      <dgm:t>
        <a:bodyPr/>
        <a:lstStyle/>
        <a:p>
          <a:endParaRPr lang="en-US"/>
        </a:p>
      </dgm:t>
    </dgm:pt>
    <dgm:pt modelId="{1B12B1B8-2675-4D52-A861-DA4D5F294B92}" type="sibTrans" cxnId="{A97D86CB-C83F-4259-9C3A-254882DDF296}">
      <dgm:prSet/>
      <dgm:spPr/>
      <dgm:t>
        <a:bodyPr/>
        <a:lstStyle/>
        <a:p>
          <a:endParaRPr lang="en-US"/>
        </a:p>
      </dgm:t>
    </dgm:pt>
    <dgm:pt modelId="{B7DF0470-FD07-48CE-A418-8C014DE59E0F}">
      <dgm:prSet phldrT="[Text]" custT="1"/>
      <dgm:spPr/>
      <dgm:t>
        <a:bodyPr/>
        <a:lstStyle/>
        <a:p>
          <a:r>
            <a:rPr lang="en-US" sz="2000" dirty="0"/>
            <a:t>Must be completed within 20 business days</a:t>
          </a:r>
        </a:p>
      </dgm:t>
    </dgm:pt>
    <dgm:pt modelId="{407E1FCB-FF4A-45F7-9B8B-C125123E19AF}" type="parTrans" cxnId="{FB6268C1-828B-45CB-99B4-C0F1B35C3DA7}">
      <dgm:prSet/>
      <dgm:spPr/>
      <dgm:t>
        <a:bodyPr/>
        <a:lstStyle/>
        <a:p>
          <a:endParaRPr lang="en-US"/>
        </a:p>
      </dgm:t>
    </dgm:pt>
    <dgm:pt modelId="{C1AB3E73-9E77-49E5-9F38-0306D3650D32}" type="sibTrans" cxnId="{FB6268C1-828B-45CB-99B4-C0F1B35C3DA7}">
      <dgm:prSet/>
      <dgm:spPr/>
      <dgm:t>
        <a:bodyPr/>
        <a:lstStyle/>
        <a:p>
          <a:endParaRPr lang="en-US"/>
        </a:p>
      </dgm:t>
    </dgm:pt>
    <dgm:pt modelId="{4B4D97C5-3739-49B6-B228-D8B742F971FD}">
      <dgm:prSet phldrT="[Text]" custT="1"/>
      <dgm:spPr/>
      <dgm:t>
        <a:bodyPr/>
        <a:lstStyle/>
        <a:p>
          <a:r>
            <a:rPr lang="en-US" sz="2000" dirty="0"/>
            <a:t>May submit documentation to resolve issues in Phase 1</a:t>
          </a:r>
        </a:p>
      </dgm:t>
    </dgm:pt>
    <dgm:pt modelId="{74562FC5-4B8E-4B96-AD69-BA670A7CD684}" type="parTrans" cxnId="{7C0C1BFF-BA0A-470F-86B3-E0D09D32ED81}">
      <dgm:prSet/>
      <dgm:spPr/>
      <dgm:t>
        <a:bodyPr/>
        <a:lstStyle/>
        <a:p>
          <a:endParaRPr lang="en-US"/>
        </a:p>
      </dgm:t>
    </dgm:pt>
    <dgm:pt modelId="{2040AC79-5729-4F7E-A43D-8F640ECCF44F}" type="sibTrans" cxnId="{7C0C1BFF-BA0A-470F-86B3-E0D09D32ED81}">
      <dgm:prSet/>
      <dgm:spPr/>
      <dgm:t>
        <a:bodyPr/>
        <a:lstStyle/>
        <a:p>
          <a:endParaRPr lang="en-US"/>
        </a:p>
      </dgm:t>
    </dgm:pt>
    <dgm:pt modelId="{D0134C98-0BEB-4F10-88CA-8DF7B9A85364}">
      <dgm:prSet phldrT="[Text]" custT="1"/>
      <dgm:spPr/>
      <dgm:t>
        <a:bodyPr/>
        <a:lstStyle/>
        <a:p>
          <a:r>
            <a:rPr lang="en-US" sz="2000" dirty="0"/>
            <a:t>Phase 2 (CAP Implementation) starts the day CAP approval is sent</a:t>
          </a:r>
        </a:p>
      </dgm:t>
    </dgm:pt>
    <dgm:pt modelId="{2B3615EF-B622-41D1-9EE3-C84EE1AF3F15}" type="parTrans" cxnId="{204B5D6E-839D-47FF-9CA4-F808AA020AAB}">
      <dgm:prSet/>
      <dgm:spPr/>
      <dgm:t>
        <a:bodyPr/>
        <a:lstStyle/>
        <a:p>
          <a:endParaRPr lang="en-US"/>
        </a:p>
      </dgm:t>
    </dgm:pt>
    <dgm:pt modelId="{88E16B78-3404-4625-85A9-1FED6E28C217}" type="sibTrans" cxnId="{204B5D6E-839D-47FF-9CA4-F808AA020AAB}">
      <dgm:prSet/>
      <dgm:spPr/>
      <dgm:t>
        <a:bodyPr/>
        <a:lstStyle/>
        <a:p>
          <a:endParaRPr lang="en-US"/>
        </a:p>
      </dgm:t>
    </dgm:pt>
    <dgm:pt modelId="{CF6C40A3-2B9C-4968-9797-7219BEF6D041}">
      <dgm:prSet phldrT="[Text]" custT="1"/>
      <dgm:spPr/>
      <dgm:t>
        <a:bodyPr/>
        <a:lstStyle/>
        <a:p>
          <a:r>
            <a:rPr lang="en-US" sz="2000" dirty="0"/>
            <a:t>Developing CAP Checklist available in Awardee Guide for Developing CAPs Guide</a:t>
          </a:r>
        </a:p>
      </dgm:t>
    </dgm:pt>
    <dgm:pt modelId="{69C8616D-E46B-419D-9B95-8FE970BB650F}" type="parTrans" cxnId="{99852D3E-7F37-4D4F-9A55-DEFD8EA9003E}">
      <dgm:prSet/>
      <dgm:spPr/>
      <dgm:t>
        <a:bodyPr/>
        <a:lstStyle/>
        <a:p>
          <a:endParaRPr lang="en-US"/>
        </a:p>
      </dgm:t>
    </dgm:pt>
    <dgm:pt modelId="{4E6F9772-775F-4B4E-8531-2D9F6B1D2D5C}" type="sibTrans" cxnId="{99852D3E-7F37-4D4F-9A55-DEFD8EA9003E}">
      <dgm:prSet/>
      <dgm:spPr/>
      <dgm:t>
        <a:bodyPr/>
        <a:lstStyle/>
        <a:p>
          <a:endParaRPr lang="en-US"/>
        </a:p>
      </dgm:t>
    </dgm:pt>
    <dgm:pt modelId="{4DAE193E-E1C1-4FAE-AFA5-46AB9B54EF71}" type="pres">
      <dgm:prSet presAssocID="{21D814F3-3734-49E2-BA73-1D515019312D}" presName="Name0" presStyleCnt="0">
        <dgm:presLayoutVars>
          <dgm:dir/>
          <dgm:animLvl val="lvl"/>
          <dgm:resizeHandles val="exact"/>
        </dgm:presLayoutVars>
      </dgm:prSet>
      <dgm:spPr/>
    </dgm:pt>
    <dgm:pt modelId="{8D06A1BC-DE9E-49CA-B6CF-FA36ECE70756}" type="pres">
      <dgm:prSet presAssocID="{61450BB4-106B-4604-8686-38DE94EA66D5}" presName="composite" presStyleCnt="0"/>
      <dgm:spPr/>
    </dgm:pt>
    <dgm:pt modelId="{196B9905-FE36-4FCB-8CA4-6BB535C1A276}" type="pres">
      <dgm:prSet presAssocID="{61450BB4-106B-4604-8686-38DE94EA66D5}" presName="parTx" presStyleLbl="alignNode1" presStyleIdx="0" presStyleCnt="1" custScaleY="64126">
        <dgm:presLayoutVars>
          <dgm:chMax val="0"/>
          <dgm:chPref val="0"/>
          <dgm:bulletEnabled val="1"/>
        </dgm:presLayoutVars>
      </dgm:prSet>
      <dgm:spPr/>
    </dgm:pt>
    <dgm:pt modelId="{D7C6B923-475F-4443-AC74-DE832AC4EA59}" type="pres">
      <dgm:prSet presAssocID="{61450BB4-106B-4604-8686-38DE94EA66D5}" presName="desTx" presStyleLbl="alignAccFollowNode1" presStyleIdx="0" presStyleCnt="1">
        <dgm:presLayoutVars>
          <dgm:bulletEnabled val="1"/>
        </dgm:presLayoutVars>
      </dgm:prSet>
      <dgm:spPr/>
    </dgm:pt>
  </dgm:ptLst>
  <dgm:cxnLst>
    <dgm:cxn modelId="{81C2CF10-554D-415D-8954-38B4F9E0C05F}" type="presOf" srcId="{B7DF0470-FD07-48CE-A418-8C014DE59E0F}" destId="{D7C6B923-475F-4443-AC74-DE832AC4EA59}" srcOrd="0" destOrd="2" presId="urn:microsoft.com/office/officeart/2005/8/layout/hList1"/>
    <dgm:cxn modelId="{99852D3E-7F37-4D4F-9A55-DEFD8EA9003E}" srcId="{61450BB4-106B-4604-8686-38DE94EA66D5}" destId="{CF6C40A3-2B9C-4968-9797-7219BEF6D041}" srcOrd="1" destOrd="0" parTransId="{69C8616D-E46B-419D-9B95-8FE970BB650F}" sibTransId="{4E6F9772-775F-4B4E-8531-2D9F6B1D2D5C}"/>
    <dgm:cxn modelId="{F8F1CE60-BF41-4E59-B503-3C97080BA9BE}" type="presOf" srcId="{21D814F3-3734-49E2-BA73-1D515019312D}" destId="{4DAE193E-E1C1-4FAE-AFA5-46AB9B54EF71}" srcOrd="0" destOrd="0" presId="urn:microsoft.com/office/officeart/2005/8/layout/hList1"/>
    <dgm:cxn modelId="{C9C41E64-1EDC-4365-9530-EF830364BF80}" type="presOf" srcId="{61450BB4-106B-4604-8686-38DE94EA66D5}" destId="{196B9905-FE36-4FCB-8CA4-6BB535C1A276}" srcOrd="0" destOrd="0" presId="urn:microsoft.com/office/officeart/2005/8/layout/hList1"/>
    <dgm:cxn modelId="{69FC6766-3D8D-4879-BD2C-49CD08305AE7}" srcId="{21D814F3-3734-49E2-BA73-1D515019312D}" destId="{61450BB4-106B-4604-8686-38DE94EA66D5}" srcOrd="0" destOrd="0" parTransId="{C3FA35D0-3C33-43AC-AD4C-E3B21929355F}" sibTransId="{E2F3CE71-4D0A-4BE4-8118-1A64EDF5C234}"/>
    <dgm:cxn modelId="{204B5D6E-839D-47FF-9CA4-F808AA020AAB}" srcId="{61450BB4-106B-4604-8686-38DE94EA66D5}" destId="{D0134C98-0BEB-4F10-88CA-8DF7B9A85364}" srcOrd="4" destOrd="0" parTransId="{2B3615EF-B622-41D1-9EE3-C84EE1AF3F15}" sibTransId="{88E16B78-3404-4625-85A9-1FED6E28C217}"/>
    <dgm:cxn modelId="{D8CB3982-29F4-4157-9BF0-9AAE2A73AD80}" type="presOf" srcId="{CF6C40A3-2B9C-4968-9797-7219BEF6D041}" destId="{D7C6B923-475F-4443-AC74-DE832AC4EA59}" srcOrd="0" destOrd="1" presId="urn:microsoft.com/office/officeart/2005/8/layout/hList1"/>
    <dgm:cxn modelId="{4EC7F9A1-7123-4769-9988-C108BA491D04}" type="presOf" srcId="{469799C8-22E3-4996-B299-55735AD728B5}" destId="{D7C6B923-475F-4443-AC74-DE832AC4EA59}" srcOrd="0" destOrd="0" presId="urn:microsoft.com/office/officeart/2005/8/layout/hList1"/>
    <dgm:cxn modelId="{E27216C0-51F7-4970-B952-91887EB9596A}" type="presOf" srcId="{D0134C98-0BEB-4F10-88CA-8DF7B9A85364}" destId="{D7C6B923-475F-4443-AC74-DE832AC4EA59}" srcOrd="0" destOrd="4" presId="urn:microsoft.com/office/officeart/2005/8/layout/hList1"/>
    <dgm:cxn modelId="{FB6268C1-828B-45CB-99B4-C0F1B35C3DA7}" srcId="{61450BB4-106B-4604-8686-38DE94EA66D5}" destId="{B7DF0470-FD07-48CE-A418-8C014DE59E0F}" srcOrd="2" destOrd="0" parTransId="{407E1FCB-FF4A-45F7-9B8B-C125123E19AF}" sibTransId="{C1AB3E73-9E77-49E5-9F38-0306D3650D32}"/>
    <dgm:cxn modelId="{A97D86CB-C83F-4259-9C3A-254882DDF296}" srcId="{61450BB4-106B-4604-8686-38DE94EA66D5}" destId="{469799C8-22E3-4996-B299-55735AD728B5}" srcOrd="0" destOrd="0" parTransId="{81D3FCAA-FBBB-4D4B-B94A-45AA17A2AB85}" sibTransId="{1B12B1B8-2675-4D52-A861-DA4D5F294B92}"/>
    <dgm:cxn modelId="{62F3D5E0-002D-4BF0-976F-56A2A5718206}" type="presOf" srcId="{4B4D97C5-3739-49B6-B228-D8B742F971FD}" destId="{D7C6B923-475F-4443-AC74-DE832AC4EA59}" srcOrd="0" destOrd="3" presId="urn:microsoft.com/office/officeart/2005/8/layout/hList1"/>
    <dgm:cxn modelId="{7C0C1BFF-BA0A-470F-86B3-E0D09D32ED81}" srcId="{61450BB4-106B-4604-8686-38DE94EA66D5}" destId="{4B4D97C5-3739-49B6-B228-D8B742F971FD}" srcOrd="3" destOrd="0" parTransId="{74562FC5-4B8E-4B96-AD69-BA670A7CD684}" sibTransId="{2040AC79-5729-4F7E-A43D-8F640ECCF44F}"/>
    <dgm:cxn modelId="{B7BC90AE-39AA-4F94-8CD6-260BBB7AE35D}" type="presParOf" srcId="{4DAE193E-E1C1-4FAE-AFA5-46AB9B54EF71}" destId="{8D06A1BC-DE9E-49CA-B6CF-FA36ECE70756}" srcOrd="0" destOrd="0" presId="urn:microsoft.com/office/officeart/2005/8/layout/hList1"/>
    <dgm:cxn modelId="{70413A41-F3C9-45EA-9878-8E99E5B84E8B}" type="presParOf" srcId="{8D06A1BC-DE9E-49CA-B6CF-FA36ECE70756}" destId="{196B9905-FE36-4FCB-8CA4-6BB535C1A276}" srcOrd="0" destOrd="0" presId="urn:microsoft.com/office/officeart/2005/8/layout/hList1"/>
    <dgm:cxn modelId="{1B791218-3AC6-4F1B-8C61-E6E23D3E4E2B}" type="presParOf" srcId="{8D06A1BC-DE9E-49CA-B6CF-FA36ECE70756}" destId="{D7C6B923-475F-4443-AC74-DE832AC4EA5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B40E0D-02CC-46F9-BD74-218544100A3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C8E400CB-6CDD-4A00-A945-C2715221E8A2}">
      <dgm:prSet phldrT="[Text]"/>
      <dgm:spPr/>
      <dgm:t>
        <a:bodyPr/>
        <a:lstStyle/>
        <a:p>
          <a:r>
            <a:rPr lang="en-US" b="1" dirty="0"/>
            <a:t>Step 1</a:t>
          </a:r>
        </a:p>
      </dgm:t>
    </dgm:pt>
    <dgm:pt modelId="{FAC1C3A9-F8F5-49C9-B145-17A796BF1BAC}" type="parTrans" cxnId="{8E74122C-A49B-49B5-8830-8D240B09F6F4}">
      <dgm:prSet/>
      <dgm:spPr/>
      <dgm:t>
        <a:bodyPr/>
        <a:lstStyle/>
        <a:p>
          <a:endParaRPr lang="en-US"/>
        </a:p>
      </dgm:t>
    </dgm:pt>
    <dgm:pt modelId="{2F9C5609-6D4D-405E-B4D1-7F6C39113DE4}" type="sibTrans" cxnId="{8E74122C-A49B-49B5-8830-8D240B09F6F4}">
      <dgm:prSet/>
      <dgm:spPr/>
      <dgm:t>
        <a:bodyPr/>
        <a:lstStyle/>
        <a:p>
          <a:endParaRPr lang="en-US"/>
        </a:p>
      </dgm:t>
    </dgm:pt>
    <dgm:pt modelId="{B7CD03BD-553D-4544-A7E8-CAF58F93C47B}">
      <dgm:prSet phldrT="[Text]"/>
      <dgm:spPr/>
      <dgm:t>
        <a:bodyPr/>
        <a:lstStyle/>
        <a:p>
          <a:r>
            <a:rPr lang="en-US" dirty="0">
              <a:solidFill>
                <a:schemeClr val="bg2"/>
              </a:solidFill>
            </a:rPr>
            <a:t>Meet with assigned OM Staff</a:t>
          </a:r>
        </a:p>
      </dgm:t>
    </dgm:pt>
    <dgm:pt modelId="{293FA55A-88BA-4924-A3DB-172E991B9F18}" type="parTrans" cxnId="{3584E517-A938-4698-9B7F-7ABCD8B450BF}">
      <dgm:prSet/>
      <dgm:spPr/>
      <dgm:t>
        <a:bodyPr/>
        <a:lstStyle/>
        <a:p>
          <a:endParaRPr lang="en-US"/>
        </a:p>
      </dgm:t>
    </dgm:pt>
    <dgm:pt modelId="{6A9E5C7C-401D-423F-805F-81CE63EF2A01}" type="sibTrans" cxnId="{3584E517-A938-4698-9B7F-7ABCD8B450BF}">
      <dgm:prSet/>
      <dgm:spPr/>
      <dgm:t>
        <a:bodyPr/>
        <a:lstStyle/>
        <a:p>
          <a:endParaRPr lang="en-US"/>
        </a:p>
      </dgm:t>
    </dgm:pt>
    <dgm:pt modelId="{37E93C19-845A-4A81-97BA-C167D76E528D}">
      <dgm:prSet phldrT="[Text]"/>
      <dgm:spPr/>
      <dgm:t>
        <a:bodyPr/>
        <a:lstStyle/>
        <a:p>
          <a:r>
            <a:rPr lang="en-US" b="1" dirty="0"/>
            <a:t>Step 2</a:t>
          </a:r>
        </a:p>
      </dgm:t>
    </dgm:pt>
    <dgm:pt modelId="{EDFD3009-41A5-441F-9DC0-4265AC12C44D}" type="parTrans" cxnId="{4493E7A0-FE07-4513-AEC6-7C16A4CC23C0}">
      <dgm:prSet/>
      <dgm:spPr/>
      <dgm:t>
        <a:bodyPr/>
        <a:lstStyle/>
        <a:p>
          <a:endParaRPr lang="en-US"/>
        </a:p>
      </dgm:t>
    </dgm:pt>
    <dgm:pt modelId="{E3A4C4CC-3F8A-4CAC-AAFC-D1C2494948A1}" type="sibTrans" cxnId="{4493E7A0-FE07-4513-AEC6-7C16A4CC23C0}">
      <dgm:prSet/>
      <dgm:spPr/>
      <dgm:t>
        <a:bodyPr/>
        <a:lstStyle/>
        <a:p>
          <a:endParaRPr lang="en-US"/>
        </a:p>
      </dgm:t>
    </dgm:pt>
    <dgm:pt modelId="{87E83CC1-DD09-4838-838E-0CFE09EE251D}">
      <dgm:prSet phldrT="[Text]"/>
      <dgm:spPr/>
      <dgm:t>
        <a:bodyPr/>
        <a:lstStyle/>
        <a:p>
          <a:r>
            <a:rPr lang="en-US" dirty="0">
              <a:solidFill>
                <a:schemeClr val="bg2"/>
              </a:solidFill>
            </a:rPr>
            <a:t>Submit documentation to resolve CAP issues</a:t>
          </a:r>
        </a:p>
      </dgm:t>
    </dgm:pt>
    <dgm:pt modelId="{A6E81374-635B-4168-933A-B0E64FFC0ADB}" type="parTrans" cxnId="{60AEA0F3-B7F3-4F85-8036-398B90795776}">
      <dgm:prSet/>
      <dgm:spPr/>
      <dgm:t>
        <a:bodyPr/>
        <a:lstStyle/>
        <a:p>
          <a:endParaRPr lang="en-US"/>
        </a:p>
      </dgm:t>
    </dgm:pt>
    <dgm:pt modelId="{BB4A5C7A-3A5A-4A0B-AF9D-9D18A094FAEC}" type="sibTrans" cxnId="{60AEA0F3-B7F3-4F85-8036-398B90795776}">
      <dgm:prSet/>
      <dgm:spPr/>
      <dgm:t>
        <a:bodyPr/>
        <a:lstStyle/>
        <a:p>
          <a:endParaRPr lang="en-US"/>
        </a:p>
      </dgm:t>
    </dgm:pt>
    <dgm:pt modelId="{7115A34B-08A9-4027-9DA7-2424BE810EAF}">
      <dgm:prSet phldrT="[Text]"/>
      <dgm:spPr/>
      <dgm:t>
        <a:bodyPr/>
        <a:lstStyle/>
        <a:p>
          <a:r>
            <a:rPr lang="en-US" dirty="0">
              <a:solidFill>
                <a:schemeClr val="bg2"/>
              </a:solidFill>
            </a:rPr>
            <a:t>Develop milestone dates for resolving issues within 3 months</a:t>
          </a:r>
        </a:p>
      </dgm:t>
    </dgm:pt>
    <dgm:pt modelId="{A6BE2778-2D11-4CFC-96C1-2A989800136C}" type="parTrans" cxnId="{B5533ECD-ED63-4CD4-BCA8-D6E9090E6945}">
      <dgm:prSet/>
      <dgm:spPr/>
      <dgm:t>
        <a:bodyPr/>
        <a:lstStyle/>
        <a:p>
          <a:endParaRPr lang="en-US"/>
        </a:p>
      </dgm:t>
    </dgm:pt>
    <dgm:pt modelId="{ED54F03D-E01F-4392-9389-64EEC6A4E44D}" type="sibTrans" cxnId="{B5533ECD-ED63-4CD4-BCA8-D6E9090E6945}">
      <dgm:prSet/>
      <dgm:spPr/>
      <dgm:t>
        <a:bodyPr/>
        <a:lstStyle/>
        <a:p>
          <a:endParaRPr lang="en-US"/>
        </a:p>
      </dgm:t>
    </dgm:pt>
    <dgm:pt modelId="{867EA611-A63F-4955-9854-2F25BDFE85D8}">
      <dgm:prSet phldrT="[Text]"/>
      <dgm:spPr/>
      <dgm:t>
        <a:bodyPr/>
        <a:lstStyle/>
        <a:p>
          <a:r>
            <a:rPr lang="en-US" dirty="0">
              <a:solidFill>
                <a:schemeClr val="bg2"/>
              </a:solidFill>
            </a:rPr>
            <a:t>Adjust milestone dates and deliverables, as needed</a:t>
          </a:r>
        </a:p>
      </dgm:t>
    </dgm:pt>
    <dgm:pt modelId="{7DCA6C1F-0495-42EC-B6E5-E220E4A2B462}" type="parTrans" cxnId="{8F461DF4-A42C-4006-85AC-1179383C56A0}">
      <dgm:prSet/>
      <dgm:spPr/>
      <dgm:t>
        <a:bodyPr/>
        <a:lstStyle/>
        <a:p>
          <a:endParaRPr lang="en-US"/>
        </a:p>
      </dgm:t>
    </dgm:pt>
    <dgm:pt modelId="{5FF2689D-25D0-42FC-A8F3-2666BE202DBD}" type="sibTrans" cxnId="{8F461DF4-A42C-4006-85AC-1179383C56A0}">
      <dgm:prSet/>
      <dgm:spPr/>
      <dgm:t>
        <a:bodyPr/>
        <a:lstStyle/>
        <a:p>
          <a:endParaRPr lang="en-US"/>
        </a:p>
      </dgm:t>
    </dgm:pt>
    <dgm:pt modelId="{D6BD35AD-FB7D-4B52-8A3F-6196C20D167A}">
      <dgm:prSet phldrT="[Text]"/>
      <dgm:spPr/>
      <dgm:t>
        <a:bodyPr/>
        <a:lstStyle/>
        <a:p>
          <a:r>
            <a:rPr lang="en-US" dirty="0">
              <a:solidFill>
                <a:schemeClr val="bg2"/>
              </a:solidFill>
            </a:rPr>
            <a:t>All issues must be resolved in the three-month implementation period</a:t>
          </a:r>
        </a:p>
      </dgm:t>
    </dgm:pt>
    <dgm:pt modelId="{04E6B593-F8D0-4B96-95EF-0AAC6DD27FB6}" type="parTrans" cxnId="{90320A33-1244-4252-BEF7-336D7236C19F}">
      <dgm:prSet/>
      <dgm:spPr/>
      <dgm:t>
        <a:bodyPr/>
        <a:lstStyle/>
        <a:p>
          <a:endParaRPr lang="en-US"/>
        </a:p>
      </dgm:t>
    </dgm:pt>
    <dgm:pt modelId="{7421F2E2-565C-43E5-9B07-58284B7E8F62}" type="sibTrans" cxnId="{90320A33-1244-4252-BEF7-336D7236C19F}">
      <dgm:prSet/>
      <dgm:spPr/>
      <dgm:t>
        <a:bodyPr/>
        <a:lstStyle/>
        <a:p>
          <a:endParaRPr lang="en-US"/>
        </a:p>
      </dgm:t>
    </dgm:pt>
    <dgm:pt modelId="{C74FE6AF-9557-4E74-933E-284665E11137}" type="pres">
      <dgm:prSet presAssocID="{E6B40E0D-02CC-46F9-BD74-218544100A35}" presName="Name0" presStyleCnt="0">
        <dgm:presLayoutVars>
          <dgm:chMax val="5"/>
          <dgm:chPref val="5"/>
          <dgm:dir/>
          <dgm:animLvl val="lvl"/>
        </dgm:presLayoutVars>
      </dgm:prSet>
      <dgm:spPr/>
    </dgm:pt>
    <dgm:pt modelId="{3E249F3D-C387-4A01-81A1-B167D10610EF}" type="pres">
      <dgm:prSet presAssocID="{C8E400CB-6CDD-4A00-A945-C2715221E8A2}" presName="parentText1" presStyleLbl="node1" presStyleIdx="0" presStyleCnt="2">
        <dgm:presLayoutVars>
          <dgm:chMax/>
          <dgm:chPref val="3"/>
          <dgm:bulletEnabled val="1"/>
        </dgm:presLayoutVars>
      </dgm:prSet>
      <dgm:spPr/>
    </dgm:pt>
    <dgm:pt modelId="{2ECA17B7-951C-4065-8684-B0FEA7E341DE}" type="pres">
      <dgm:prSet presAssocID="{C8E400CB-6CDD-4A00-A945-C2715221E8A2}" presName="childText1" presStyleLbl="solidAlignAcc1" presStyleIdx="0" presStyleCnt="2">
        <dgm:presLayoutVars>
          <dgm:chMax val="0"/>
          <dgm:chPref val="0"/>
          <dgm:bulletEnabled val="1"/>
        </dgm:presLayoutVars>
      </dgm:prSet>
      <dgm:spPr/>
    </dgm:pt>
    <dgm:pt modelId="{8B120D84-54EA-4DB0-954C-29B277F0AD65}" type="pres">
      <dgm:prSet presAssocID="{37E93C19-845A-4A81-97BA-C167D76E528D}" presName="parentText2" presStyleLbl="node1" presStyleIdx="1" presStyleCnt="2">
        <dgm:presLayoutVars>
          <dgm:chMax/>
          <dgm:chPref val="3"/>
          <dgm:bulletEnabled val="1"/>
        </dgm:presLayoutVars>
      </dgm:prSet>
      <dgm:spPr/>
    </dgm:pt>
    <dgm:pt modelId="{D4995DE2-0A3F-43FC-B490-0F5B6AEA9211}" type="pres">
      <dgm:prSet presAssocID="{37E93C19-845A-4A81-97BA-C167D76E528D}" presName="childText2" presStyleLbl="solidAlignAcc1" presStyleIdx="1" presStyleCnt="2">
        <dgm:presLayoutVars>
          <dgm:chMax val="0"/>
          <dgm:chPref val="0"/>
          <dgm:bulletEnabled val="1"/>
        </dgm:presLayoutVars>
      </dgm:prSet>
      <dgm:spPr/>
    </dgm:pt>
  </dgm:ptLst>
  <dgm:cxnLst>
    <dgm:cxn modelId="{3584E517-A938-4698-9B7F-7ABCD8B450BF}" srcId="{C8E400CB-6CDD-4A00-A945-C2715221E8A2}" destId="{B7CD03BD-553D-4544-A7E8-CAF58F93C47B}" srcOrd="0" destOrd="0" parTransId="{293FA55A-88BA-4924-A3DB-172E991B9F18}" sibTransId="{6A9E5C7C-401D-423F-805F-81CE63EF2A01}"/>
    <dgm:cxn modelId="{B860FD2B-CD98-405E-BEB1-2E2BE068305F}" type="presOf" srcId="{37E93C19-845A-4A81-97BA-C167D76E528D}" destId="{8B120D84-54EA-4DB0-954C-29B277F0AD65}" srcOrd="0" destOrd="0" presId="urn:microsoft.com/office/officeart/2009/3/layout/IncreasingArrowsProcess"/>
    <dgm:cxn modelId="{8E74122C-A49B-49B5-8830-8D240B09F6F4}" srcId="{E6B40E0D-02CC-46F9-BD74-218544100A35}" destId="{C8E400CB-6CDD-4A00-A945-C2715221E8A2}" srcOrd="0" destOrd="0" parTransId="{FAC1C3A9-F8F5-49C9-B145-17A796BF1BAC}" sibTransId="{2F9C5609-6D4D-405E-B4D1-7F6C39113DE4}"/>
    <dgm:cxn modelId="{7022FC2C-DA41-4625-86AD-FD917C94B3DD}" type="presOf" srcId="{E6B40E0D-02CC-46F9-BD74-218544100A35}" destId="{C74FE6AF-9557-4E74-933E-284665E11137}" srcOrd="0" destOrd="0" presId="urn:microsoft.com/office/officeart/2009/3/layout/IncreasingArrowsProcess"/>
    <dgm:cxn modelId="{90320A33-1244-4252-BEF7-336D7236C19F}" srcId="{37E93C19-845A-4A81-97BA-C167D76E528D}" destId="{D6BD35AD-FB7D-4B52-8A3F-6196C20D167A}" srcOrd="2" destOrd="0" parTransId="{04E6B593-F8D0-4B96-95EF-0AAC6DD27FB6}" sibTransId="{7421F2E2-565C-43E5-9B07-58284B7E8F62}"/>
    <dgm:cxn modelId="{8D1D7E3B-E275-4952-B06C-6EDDC4A69AEE}" type="presOf" srcId="{7115A34B-08A9-4027-9DA7-2424BE810EAF}" destId="{2ECA17B7-951C-4065-8684-B0FEA7E341DE}" srcOrd="0" destOrd="1" presId="urn:microsoft.com/office/officeart/2009/3/layout/IncreasingArrowsProcess"/>
    <dgm:cxn modelId="{2A1DA94D-B261-41CA-960C-F3CAEC0AEE9C}" type="presOf" srcId="{867EA611-A63F-4955-9854-2F25BDFE85D8}" destId="{D4995DE2-0A3F-43FC-B490-0F5B6AEA9211}" srcOrd="0" destOrd="1" presId="urn:microsoft.com/office/officeart/2009/3/layout/IncreasingArrowsProcess"/>
    <dgm:cxn modelId="{312A4076-E9FA-4763-A109-897E0F57921D}" type="presOf" srcId="{C8E400CB-6CDD-4A00-A945-C2715221E8A2}" destId="{3E249F3D-C387-4A01-81A1-B167D10610EF}" srcOrd="0" destOrd="0" presId="urn:microsoft.com/office/officeart/2009/3/layout/IncreasingArrowsProcess"/>
    <dgm:cxn modelId="{A2C75593-BB6E-49A5-B7F2-730C7FBD090D}" type="presOf" srcId="{87E83CC1-DD09-4838-838E-0CFE09EE251D}" destId="{D4995DE2-0A3F-43FC-B490-0F5B6AEA9211}" srcOrd="0" destOrd="0" presId="urn:microsoft.com/office/officeart/2009/3/layout/IncreasingArrowsProcess"/>
    <dgm:cxn modelId="{4493E7A0-FE07-4513-AEC6-7C16A4CC23C0}" srcId="{E6B40E0D-02CC-46F9-BD74-218544100A35}" destId="{37E93C19-845A-4A81-97BA-C167D76E528D}" srcOrd="1" destOrd="0" parTransId="{EDFD3009-41A5-441F-9DC0-4265AC12C44D}" sibTransId="{E3A4C4CC-3F8A-4CAC-AAFC-D1C2494948A1}"/>
    <dgm:cxn modelId="{CC7E43C2-3E8F-45C3-88FB-E8A6F74BF7BF}" type="presOf" srcId="{D6BD35AD-FB7D-4B52-8A3F-6196C20D167A}" destId="{D4995DE2-0A3F-43FC-B490-0F5B6AEA9211}" srcOrd="0" destOrd="2" presId="urn:microsoft.com/office/officeart/2009/3/layout/IncreasingArrowsProcess"/>
    <dgm:cxn modelId="{B5533ECD-ED63-4CD4-BCA8-D6E9090E6945}" srcId="{C8E400CB-6CDD-4A00-A945-C2715221E8A2}" destId="{7115A34B-08A9-4027-9DA7-2424BE810EAF}" srcOrd="1" destOrd="0" parTransId="{A6BE2778-2D11-4CFC-96C1-2A989800136C}" sibTransId="{ED54F03D-E01F-4392-9389-64EEC6A4E44D}"/>
    <dgm:cxn modelId="{60AEA0F3-B7F3-4F85-8036-398B90795776}" srcId="{37E93C19-845A-4A81-97BA-C167D76E528D}" destId="{87E83CC1-DD09-4838-838E-0CFE09EE251D}" srcOrd="0" destOrd="0" parTransId="{A6E81374-635B-4168-933A-B0E64FFC0ADB}" sibTransId="{BB4A5C7A-3A5A-4A0B-AF9D-9D18A094FAEC}"/>
    <dgm:cxn modelId="{8F461DF4-A42C-4006-85AC-1179383C56A0}" srcId="{37E93C19-845A-4A81-97BA-C167D76E528D}" destId="{867EA611-A63F-4955-9854-2F25BDFE85D8}" srcOrd="1" destOrd="0" parTransId="{7DCA6C1F-0495-42EC-B6E5-E220E4A2B462}" sibTransId="{5FF2689D-25D0-42FC-A8F3-2666BE202DBD}"/>
    <dgm:cxn modelId="{AF2EDBF4-E6AB-4FC0-8893-AC827C81E695}" type="presOf" srcId="{B7CD03BD-553D-4544-A7E8-CAF58F93C47B}" destId="{2ECA17B7-951C-4065-8684-B0FEA7E341DE}" srcOrd="0" destOrd="0" presId="urn:microsoft.com/office/officeart/2009/3/layout/IncreasingArrowsProcess"/>
    <dgm:cxn modelId="{92830498-CE2E-470F-A9C1-1A141C07A2AC}" type="presParOf" srcId="{C74FE6AF-9557-4E74-933E-284665E11137}" destId="{3E249F3D-C387-4A01-81A1-B167D10610EF}" srcOrd="0" destOrd="0" presId="urn:microsoft.com/office/officeart/2009/3/layout/IncreasingArrowsProcess"/>
    <dgm:cxn modelId="{FF165C66-A1AE-403C-A560-E3DA595CA92F}" type="presParOf" srcId="{C74FE6AF-9557-4E74-933E-284665E11137}" destId="{2ECA17B7-951C-4065-8684-B0FEA7E341DE}" srcOrd="1" destOrd="0" presId="urn:microsoft.com/office/officeart/2009/3/layout/IncreasingArrowsProcess"/>
    <dgm:cxn modelId="{8E441719-DC1E-4562-8132-252050D19B1A}" type="presParOf" srcId="{C74FE6AF-9557-4E74-933E-284665E11137}" destId="{8B120D84-54EA-4DB0-954C-29B277F0AD65}" srcOrd="2" destOrd="0" presId="urn:microsoft.com/office/officeart/2009/3/layout/IncreasingArrowsProcess"/>
    <dgm:cxn modelId="{A224AA6A-473B-4899-9BF7-77CAB9732E5D}" type="presParOf" srcId="{C74FE6AF-9557-4E74-933E-284665E11137}" destId="{D4995DE2-0A3F-43FC-B490-0F5B6AEA9211}"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894F4A-5C6F-4CF7-91CD-5B3C2063C14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4B205DC-454C-48A5-A27D-A90EF0E6B90B}">
      <dgm:prSet phldrT="[Text]"/>
      <dgm:spPr/>
      <dgm:t>
        <a:bodyPr/>
        <a:lstStyle/>
        <a:p>
          <a:r>
            <a:rPr lang="en-US" b="1" dirty="0"/>
            <a:t>Phase 2: CAP Implementation</a:t>
          </a:r>
        </a:p>
      </dgm:t>
    </dgm:pt>
    <dgm:pt modelId="{C28F915F-BBA1-4747-9B80-52DF42CA4E7D}" type="parTrans" cxnId="{C314D8C3-BD39-4972-BFC8-A61936C5200A}">
      <dgm:prSet/>
      <dgm:spPr/>
      <dgm:t>
        <a:bodyPr/>
        <a:lstStyle/>
        <a:p>
          <a:endParaRPr lang="en-US"/>
        </a:p>
      </dgm:t>
    </dgm:pt>
    <dgm:pt modelId="{4AD59F9E-A947-4C10-A6A4-38AD4AAA5ED1}" type="sibTrans" cxnId="{C314D8C3-BD39-4972-BFC8-A61936C5200A}">
      <dgm:prSet/>
      <dgm:spPr/>
      <dgm:t>
        <a:bodyPr/>
        <a:lstStyle/>
        <a:p>
          <a:endParaRPr lang="en-US"/>
        </a:p>
      </dgm:t>
    </dgm:pt>
    <dgm:pt modelId="{6FBD2736-74C9-4FE3-9387-DE855E479302}">
      <dgm:prSet phldrT="[Text]"/>
      <dgm:spPr/>
      <dgm:t>
        <a:bodyPr/>
        <a:lstStyle/>
        <a:p>
          <a:r>
            <a:rPr lang="en-US" dirty="0"/>
            <a:t>Assigned OM staff provide support until CAP is closed</a:t>
          </a:r>
        </a:p>
      </dgm:t>
    </dgm:pt>
    <dgm:pt modelId="{E397287F-DBC3-415D-B873-0E0C327CB824}" type="parTrans" cxnId="{4EDF7B00-2FBB-4C58-AB61-27361358F2E5}">
      <dgm:prSet/>
      <dgm:spPr/>
      <dgm:t>
        <a:bodyPr/>
        <a:lstStyle/>
        <a:p>
          <a:endParaRPr lang="en-US"/>
        </a:p>
      </dgm:t>
    </dgm:pt>
    <dgm:pt modelId="{B211FD6B-BD52-4FC2-A64E-C35AC67EA132}" type="sibTrans" cxnId="{4EDF7B00-2FBB-4C58-AB61-27361358F2E5}">
      <dgm:prSet/>
      <dgm:spPr/>
      <dgm:t>
        <a:bodyPr/>
        <a:lstStyle/>
        <a:p>
          <a:endParaRPr lang="en-US"/>
        </a:p>
      </dgm:t>
    </dgm:pt>
    <dgm:pt modelId="{948DFCC3-D4DF-4453-8FFE-46F6E16BA7D1}">
      <dgm:prSet phldrT="[Text]"/>
      <dgm:spPr/>
      <dgm:t>
        <a:bodyPr/>
        <a:lstStyle/>
        <a:p>
          <a:r>
            <a:rPr lang="en-US" dirty="0"/>
            <a:t>Timely progress updates provided</a:t>
          </a:r>
        </a:p>
      </dgm:t>
    </dgm:pt>
    <dgm:pt modelId="{D56F0B0F-89D3-45E6-B5EB-38F53DAC361D}" type="parTrans" cxnId="{CCF88454-2CD8-453C-B0A4-99D5F4687948}">
      <dgm:prSet/>
      <dgm:spPr/>
      <dgm:t>
        <a:bodyPr/>
        <a:lstStyle/>
        <a:p>
          <a:endParaRPr lang="en-US"/>
        </a:p>
      </dgm:t>
    </dgm:pt>
    <dgm:pt modelId="{702161CF-398D-44ED-A3F3-B0E010BC4943}" type="sibTrans" cxnId="{CCF88454-2CD8-453C-B0A4-99D5F4687948}">
      <dgm:prSet/>
      <dgm:spPr/>
      <dgm:t>
        <a:bodyPr/>
        <a:lstStyle/>
        <a:p>
          <a:endParaRPr lang="en-US"/>
        </a:p>
      </dgm:t>
    </dgm:pt>
    <dgm:pt modelId="{9A9588D7-8D0D-466C-8D2B-F598BE8049DA}">
      <dgm:prSet phldrT="[Text]"/>
      <dgm:spPr/>
      <dgm:t>
        <a:bodyPr/>
        <a:lstStyle/>
        <a:p>
          <a:r>
            <a:rPr lang="en-US" b="1" dirty="0"/>
            <a:t>Phase 3: CAP Closeout</a:t>
          </a:r>
        </a:p>
      </dgm:t>
    </dgm:pt>
    <dgm:pt modelId="{0794CF2B-C449-4897-8785-6287A43D113C}" type="parTrans" cxnId="{1E8C0111-DC33-425B-8A27-C2EB1590D2F0}">
      <dgm:prSet/>
      <dgm:spPr/>
      <dgm:t>
        <a:bodyPr/>
        <a:lstStyle/>
        <a:p>
          <a:endParaRPr lang="en-US"/>
        </a:p>
      </dgm:t>
    </dgm:pt>
    <dgm:pt modelId="{1A71D901-A8E1-48E4-8402-063DBC818753}" type="sibTrans" cxnId="{1E8C0111-DC33-425B-8A27-C2EB1590D2F0}">
      <dgm:prSet/>
      <dgm:spPr/>
      <dgm:t>
        <a:bodyPr/>
        <a:lstStyle/>
        <a:p>
          <a:endParaRPr lang="en-US"/>
        </a:p>
      </dgm:t>
    </dgm:pt>
    <dgm:pt modelId="{76AEC8AE-ABC4-4087-A9A1-CEC56BA545D1}">
      <dgm:prSet phldrT="[Text]"/>
      <dgm:spPr/>
      <dgm:t>
        <a:bodyPr/>
        <a:lstStyle/>
        <a:p>
          <a:r>
            <a:rPr lang="en-US" dirty="0"/>
            <a:t>Notification of CAP closure sent</a:t>
          </a:r>
        </a:p>
      </dgm:t>
    </dgm:pt>
    <dgm:pt modelId="{D01E37E2-7121-400C-990F-AAC899D21E66}" type="parTrans" cxnId="{3CCAE232-632F-4D0D-933D-C9599A9C36E6}">
      <dgm:prSet/>
      <dgm:spPr/>
      <dgm:t>
        <a:bodyPr/>
        <a:lstStyle/>
        <a:p>
          <a:endParaRPr lang="en-US"/>
        </a:p>
      </dgm:t>
    </dgm:pt>
    <dgm:pt modelId="{0E39FB03-FE75-49B7-84F2-C605E4E62837}" type="sibTrans" cxnId="{3CCAE232-632F-4D0D-933D-C9599A9C36E6}">
      <dgm:prSet/>
      <dgm:spPr/>
      <dgm:t>
        <a:bodyPr/>
        <a:lstStyle/>
        <a:p>
          <a:endParaRPr lang="en-US"/>
        </a:p>
      </dgm:t>
    </dgm:pt>
    <dgm:pt modelId="{23AB95CB-C0BA-4E94-94C7-82CD71D51446}">
      <dgm:prSet phldrT="[Text]"/>
      <dgm:spPr/>
      <dgm:t>
        <a:bodyPr/>
        <a:lstStyle/>
        <a:p>
          <a:pPr rtl="0"/>
          <a:r>
            <a:rPr lang="en-US" dirty="0"/>
            <a:t>All issues resolved</a:t>
          </a:r>
          <a:r>
            <a:rPr lang="en-US" dirty="0">
              <a:latin typeface="Century Gothic" panose="020F0302020204030204"/>
            </a:rPr>
            <a:t> before due date</a:t>
          </a:r>
          <a:r>
            <a:rPr lang="en-US" dirty="0"/>
            <a:t> </a:t>
          </a:r>
          <a:r>
            <a:rPr lang="en-US" dirty="0">
              <a:latin typeface="Century Gothic" panose="020F0302020204030204"/>
            </a:rPr>
            <a:t>(</a:t>
          </a:r>
          <a:r>
            <a:rPr lang="en-US" dirty="0"/>
            <a:t>three months</a:t>
          </a:r>
          <a:r>
            <a:rPr lang="en-US" dirty="0">
              <a:latin typeface="Century Gothic" panose="020F0302020204030204"/>
            </a:rPr>
            <a:t>)</a:t>
          </a:r>
          <a:endParaRPr lang="en-US" dirty="0"/>
        </a:p>
      </dgm:t>
    </dgm:pt>
    <dgm:pt modelId="{0F186128-DF7C-4F51-98F1-B682BC2105DF}" type="parTrans" cxnId="{7F04032B-4B7E-4042-874C-C7EACDA8D307}">
      <dgm:prSet/>
      <dgm:spPr/>
      <dgm:t>
        <a:bodyPr/>
        <a:lstStyle/>
        <a:p>
          <a:endParaRPr lang="en-US"/>
        </a:p>
      </dgm:t>
    </dgm:pt>
    <dgm:pt modelId="{CFDD095B-7196-435E-BB43-8B07849ECF43}" type="sibTrans" cxnId="{7F04032B-4B7E-4042-874C-C7EACDA8D307}">
      <dgm:prSet/>
      <dgm:spPr/>
      <dgm:t>
        <a:bodyPr/>
        <a:lstStyle/>
        <a:p>
          <a:endParaRPr lang="en-US"/>
        </a:p>
      </dgm:t>
    </dgm:pt>
    <dgm:pt modelId="{434FCA41-F579-46F4-92DE-6E97B1F344A4}">
      <dgm:prSet phldrT="[Text]"/>
      <dgm:spPr/>
      <dgm:t>
        <a:bodyPr/>
        <a:lstStyle/>
        <a:p>
          <a:r>
            <a:rPr lang="en-US" dirty="0"/>
            <a:t>Submissions include documentation/evidence to resolve the issues</a:t>
          </a:r>
        </a:p>
      </dgm:t>
    </dgm:pt>
    <dgm:pt modelId="{C6BEE1F5-A6BA-459E-B0BC-EFA0B48747E4}" type="parTrans" cxnId="{6B563152-5653-4259-87A8-785A9A301D07}">
      <dgm:prSet/>
      <dgm:spPr/>
      <dgm:t>
        <a:bodyPr/>
        <a:lstStyle/>
        <a:p>
          <a:endParaRPr lang="en-US"/>
        </a:p>
      </dgm:t>
    </dgm:pt>
    <dgm:pt modelId="{A5141B16-41E7-4D41-8C27-F04ED78D508E}" type="sibTrans" cxnId="{6B563152-5653-4259-87A8-785A9A301D07}">
      <dgm:prSet/>
      <dgm:spPr/>
      <dgm:t>
        <a:bodyPr/>
        <a:lstStyle/>
        <a:p>
          <a:endParaRPr lang="en-US"/>
        </a:p>
      </dgm:t>
    </dgm:pt>
    <dgm:pt modelId="{7050DF06-E20D-462E-B4B7-74EF5801782C}" type="pres">
      <dgm:prSet presAssocID="{EA894F4A-5C6F-4CF7-91CD-5B3C2063C141}" presName="Name0" presStyleCnt="0">
        <dgm:presLayoutVars>
          <dgm:dir/>
          <dgm:animLvl val="lvl"/>
          <dgm:resizeHandles val="exact"/>
        </dgm:presLayoutVars>
      </dgm:prSet>
      <dgm:spPr/>
    </dgm:pt>
    <dgm:pt modelId="{60A4FEFE-8FFC-41B7-8CD4-4AE201570D71}" type="pres">
      <dgm:prSet presAssocID="{54B205DC-454C-48A5-A27D-A90EF0E6B90B}" presName="composite" presStyleCnt="0"/>
      <dgm:spPr/>
    </dgm:pt>
    <dgm:pt modelId="{377E8EFA-59E8-4DA3-AF9F-C98DF75F4DC4}" type="pres">
      <dgm:prSet presAssocID="{54B205DC-454C-48A5-A27D-A90EF0E6B90B}" presName="parTx" presStyleLbl="alignNode1" presStyleIdx="0" presStyleCnt="2">
        <dgm:presLayoutVars>
          <dgm:chMax val="0"/>
          <dgm:chPref val="0"/>
          <dgm:bulletEnabled val="1"/>
        </dgm:presLayoutVars>
      </dgm:prSet>
      <dgm:spPr/>
    </dgm:pt>
    <dgm:pt modelId="{D10DC475-66D0-413B-BDA9-A5DF6659B6AD}" type="pres">
      <dgm:prSet presAssocID="{54B205DC-454C-48A5-A27D-A90EF0E6B90B}" presName="desTx" presStyleLbl="alignAccFollowNode1" presStyleIdx="0" presStyleCnt="2">
        <dgm:presLayoutVars>
          <dgm:bulletEnabled val="1"/>
        </dgm:presLayoutVars>
      </dgm:prSet>
      <dgm:spPr/>
    </dgm:pt>
    <dgm:pt modelId="{700F38C2-8AB5-4587-A9E9-6066F74D133C}" type="pres">
      <dgm:prSet presAssocID="{4AD59F9E-A947-4C10-A6A4-38AD4AAA5ED1}" presName="space" presStyleCnt="0"/>
      <dgm:spPr/>
    </dgm:pt>
    <dgm:pt modelId="{70BAF43E-509E-4606-99CE-B1AA6BD88579}" type="pres">
      <dgm:prSet presAssocID="{9A9588D7-8D0D-466C-8D2B-F598BE8049DA}" presName="composite" presStyleCnt="0"/>
      <dgm:spPr/>
    </dgm:pt>
    <dgm:pt modelId="{4AE4D8FF-EC33-46E9-81CF-BBEA53FF4C8F}" type="pres">
      <dgm:prSet presAssocID="{9A9588D7-8D0D-466C-8D2B-F598BE8049DA}" presName="parTx" presStyleLbl="alignNode1" presStyleIdx="1" presStyleCnt="2">
        <dgm:presLayoutVars>
          <dgm:chMax val="0"/>
          <dgm:chPref val="0"/>
          <dgm:bulletEnabled val="1"/>
        </dgm:presLayoutVars>
      </dgm:prSet>
      <dgm:spPr/>
    </dgm:pt>
    <dgm:pt modelId="{957D891C-F58C-4383-9676-A16622B77C88}" type="pres">
      <dgm:prSet presAssocID="{9A9588D7-8D0D-466C-8D2B-F598BE8049DA}" presName="desTx" presStyleLbl="alignAccFollowNode1" presStyleIdx="1" presStyleCnt="2">
        <dgm:presLayoutVars>
          <dgm:bulletEnabled val="1"/>
        </dgm:presLayoutVars>
      </dgm:prSet>
      <dgm:spPr/>
    </dgm:pt>
  </dgm:ptLst>
  <dgm:cxnLst>
    <dgm:cxn modelId="{4EDF7B00-2FBB-4C58-AB61-27361358F2E5}" srcId="{54B205DC-454C-48A5-A27D-A90EF0E6B90B}" destId="{6FBD2736-74C9-4FE3-9387-DE855E479302}" srcOrd="0" destOrd="0" parTransId="{E397287F-DBC3-415D-B873-0E0C327CB824}" sibTransId="{B211FD6B-BD52-4FC2-A64E-C35AC67EA132}"/>
    <dgm:cxn modelId="{ABD35003-4929-4DDF-85FF-29CC26D1DDEC}" type="presOf" srcId="{EA894F4A-5C6F-4CF7-91CD-5B3C2063C141}" destId="{7050DF06-E20D-462E-B4B7-74EF5801782C}" srcOrd="0" destOrd="0" presId="urn:microsoft.com/office/officeart/2005/8/layout/hList1"/>
    <dgm:cxn modelId="{1E8C0111-DC33-425B-8A27-C2EB1590D2F0}" srcId="{EA894F4A-5C6F-4CF7-91CD-5B3C2063C141}" destId="{9A9588D7-8D0D-466C-8D2B-F598BE8049DA}" srcOrd="1" destOrd="0" parTransId="{0794CF2B-C449-4897-8785-6287A43D113C}" sibTransId="{1A71D901-A8E1-48E4-8402-063DBC818753}"/>
    <dgm:cxn modelId="{39306F26-74DA-41D4-BCC5-69B08E4F957C}" type="presOf" srcId="{23AB95CB-C0BA-4E94-94C7-82CD71D51446}" destId="{957D891C-F58C-4383-9676-A16622B77C88}" srcOrd="0" destOrd="0" presId="urn:microsoft.com/office/officeart/2005/8/layout/hList1"/>
    <dgm:cxn modelId="{7F04032B-4B7E-4042-874C-C7EACDA8D307}" srcId="{9A9588D7-8D0D-466C-8D2B-F598BE8049DA}" destId="{23AB95CB-C0BA-4E94-94C7-82CD71D51446}" srcOrd="0" destOrd="0" parTransId="{0F186128-DF7C-4F51-98F1-B682BC2105DF}" sibTransId="{CFDD095B-7196-435E-BB43-8B07849ECF43}"/>
    <dgm:cxn modelId="{3CCAE232-632F-4D0D-933D-C9599A9C36E6}" srcId="{9A9588D7-8D0D-466C-8D2B-F598BE8049DA}" destId="{76AEC8AE-ABC4-4087-A9A1-CEC56BA545D1}" srcOrd="1" destOrd="0" parTransId="{D01E37E2-7121-400C-990F-AAC899D21E66}" sibTransId="{0E39FB03-FE75-49B7-84F2-C605E4E62837}"/>
    <dgm:cxn modelId="{CD43A13A-82E5-4484-B08F-56DE1D6C9342}" type="presOf" srcId="{76AEC8AE-ABC4-4087-A9A1-CEC56BA545D1}" destId="{957D891C-F58C-4383-9676-A16622B77C88}" srcOrd="0" destOrd="1" presId="urn:microsoft.com/office/officeart/2005/8/layout/hList1"/>
    <dgm:cxn modelId="{EEF0D23E-0540-4C04-91C2-0C04FCB2940F}" type="presOf" srcId="{54B205DC-454C-48A5-A27D-A90EF0E6B90B}" destId="{377E8EFA-59E8-4DA3-AF9F-C98DF75F4DC4}" srcOrd="0" destOrd="0" presId="urn:microsoft.com/office/officeart/2005/8/layout/hList1"/>
    <dgm:cxn modelId="{6F285346-F53C-4654-8E14-9DB08FADF719}" type="presOf" srcId="{948DFCC3-D4DF-4453-8FFE-46F6E16BA7D1}" destId="{D10DC475-66D0-413B-BDA9-A5DF6659B6AD}" srcOrd="0" destOrd="1" presId="urn:microsoft.com/office/officeart/2005/8/layout/hList1"/>
    <dgm:cxn modelId="{6B563152-5653-4259-87A8-785A9A301D07}" srcId="{54B205DC-454C-48A5-A27D-A90EF0E6B90B}" destId="{434FCA41-F579-46F4-92DE-6E97B1F344A4}" srcOrd="2" destOrd="0" parTransId="{C6BEE1F5-A6BA-459E-B0BC-EFA0B48747E4}" sibTransId="{A5141B16-41E7-4D41-8C27-F04ED78D508E}"/>
    <dgm:cxn modelId="{CCF88454-2CD8-453C-B0A4-99D5F4687948}" srcId="{54B205DC-454C-48A5-A27D-A90EF0E6B90B}" destId="{948DFCC3-D4DF-4453-8FFE-46F6E16BA7D1}" srcOrd="1" destOrd="0" parTransId="{D56F0B0F-89D3-45E6-B5EB-38F53DAC361D}" sibTransId="{702161CF-398D-44ED-A3F3-B0E010BC4943}"/>
    <dgm:cxn modelId="{8852FD9D-976F-4FED-83D9-DE4B551901FC}" type="presOf" srcId="{6FBD2736-74C9-4FE3-9387-DE855E479302}" destId="{D10DC475-66D0-413B-BDA9-A5DF6659B6AD}" srcOrd="0" destOrd="0" presId="urn:microsoft.com/office/officeart/2005/8/layout/hList1"/>
    <dgm:cxn modelId="{5BBD0CA4-1FE2-46FD-B35F-E6FDAA5B62A6}" type="presOf" srcId="{434FCA41-F579-46F4-92DE-6E97B1F344A4}" destId="{D10DC475-66D0-413B-BDA9-A5DF6659B6AD}" srcOrd="0" destOrd="2" presId="urn:microsoft.com/office/officeart/2005/8/layout/hList1"/>
    <dgm:cxn modelId="{C314D8C3-BD39-4972-BFC8-A61936C5200A}" srcId="{EA894F4A-5C6F-4CF7-91CD-5B3C2063C141}" destId="{54B205DC-454C-48A5-A27D-A90EF0E6B90B}" srcOrd="0" destOrd="0" parTransId="{C28F915F-BBA1-4747-9B80-52DF42CA4E7D}" sibTransId="{4AD59F9E-A947-4C10-A6A4-38AD4AAA5ED1}"/>
    <dgm:cxn modelId="{1C2BD6E0-E783-4420-A8AE-5687162F23D2}" type="presOf" srcId="{9A9588D7-8D0D-466C-8D2B-F598BE8049DA}" destId="{4AE4D8FF-EC33-46E9-81CF-BBEA53FF4C8F}" srcOrd="0" destOrd="0" presId="urn:microsoft.com/office/officeart/2005/8/layout/hList1"/>
    <dgm:cxn modelId="{1ED56206-163E-435B-81D2-70D6FD853A49}" type="presParOf" srcId="{7050DF06-E20D-462E-B4B7-74EF5801782C}" destId="{60A4FEFE-8FFC-41B7-8CD4-4AE201570D71}" srcOrd="0" destOrd="0" presId="urn:microsoft.com/office/officeart/2005/8/layout/hList1"/>
    <dgm:cxn modelId="{18EC8CF1-233C-4830-89FB-9A2C8442D732}" type="presParOf" srcId="{60A4FEFE-8FFC-41B7-8CD4-4AE201570D71}" destId="{377E8EFA-59E8-4DA3-AF9F-C98DF75F4DC4}" srcOrd="0" destOrd="0" presId="urn:microsoft.com/office/officeart/2005/8/layout/hList1"/>
    <dgm:cxn modelId="{B013E2B8-3EF4-4355-AD22-B9D589934885}" type="presParOf" srcId="{60A4FEFE-8FFC-41B7-8CD4-4AE201570D71}" destId="{D10DC475-66D0-413B-BDA9-A5DF6659B6AD}" srcOrd="1" destOrd="0" presId="urn:microsoft.com/office/officeart/2005/8/layout/hList1"/>
    <dgm:cxn modelId="{7A0926D7-D9FE-4CFC-9AC7-FF64550A2B24}" type="presParOf" srcId="{7050DF06-E20D-462E-B4B7-74EF5801782C}" destId="{700F38C2-8AB5-4587-A9E9-6066F74D133C}" srcOrd="1" destOrd="0" presId="urn:microsoft.com/office/officeart/2005/8/layout/hList1"/>
    <dgm:cxn modelId="{FFAFF51E-8F2A-4876-8CB1-B4D7F2B05B34}" type="presParOf" srcId="{7050DF06-E20D-462E-B4B7-74EF5801782C}" destId="{70BAF43E-509E-4606-99CE-B1AA6BD88579}" srcOrd="2" destOrd="0" presId="urn:microsoft.com/office/officeart/2005/8/layout/hList1"/>
    <dgm:cxn modelId="{789DBB14-5245-4D1D-8947-CF46697C1817}" type="presParOf" srcId="{70BAF43E-509E-4606-99CE-B1AA6BD88579}" destId="{4AE4D8FF-EC33-46E9-81CF-BBEA53FF4C8F}" srcOrd="0" destOrd="0" presId="urn:microsoft.com/office/officeart/2005/8/layout/hList1"/>
    <dgm:cxn modelId="{4B49237C-2E5D-44FE-87FA-DAD4BCEA57CF}" type="presParOf" srcId="{70BAF43E-509E-4606-99CE-B1AA6BD88579}" destId="{957D891C-F58C-4383-9676-A16622B77C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1243-2CDA-466F-8B34-CD4E2E55C5CA}">
      <dsp:nvSpPr>
        <dsp:cNvPr id="0" name=""/>
        <dsp:cNvSpPr/>
      </dsp:nvSpPr>
      <dsp:spPr>
        <a:xfrm>
          <a:off x="0" y="872638"/>
          <a:ext cx="2814441"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r>
            <a:rPr lang="en-US" sz="2400" b="1" kern="1200" dirty="0"/>
            <a:t>Email</a:t>
          </a:r>
          <a:r>
            <a:rPr lang="en-US" sz="2400" b="1" kern="1200" dirty="0">
              <a:latin typeface="Century Gothic" panose="020F0302020204030204"/>
            </a:rPr>
            <a:t> </a:t>
          </a:r>
          <a:endParaRPr lang="en-US" sz="2400" b="1" kern="1200" dirty="0"/>
        </a:p>
      </dsp:txBody>
      <dsp:txXfrm>
        <a:off x="0" y="872638"/>
        <a:ext cx="2814441" cy="891000"/>
      </dsp:txXfrm>
    </dsp:sp>
    <dsp:sp modelId="{DC2F12C7-4E8E-4919-88BE-BE4D4F84A145}">
      <dsp:nvSpPr>
        <dsp:cNvPr id="0" name=""/>
        <dsp:cNvSpPr/>
      </dsp:nvSpPr>
      <dsp:spPr>
        <a:xfrm>
          <a:off x="2814441" y="9482"/>
          <a:ext cx="562888" cy="26173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BA044-2E34-4B13-9DC9-809058491F93}">
      <dsp:nvSpPr>
        <dsp:cNvPr id="0" name=""/>
        <dsp:cNvSpPr/>
      </dsp:nvSpPr>
      <dsp:spPr>
        <a:xfrm>
          <a:off x="3602484" y="9482"/>
          <a:ext cx="7655280" cy="2617312"/>
        </a:xfrm>
        <a:prstGeom prst="rect">
          <a:avLst/>
        </a:prstGeom>
        <a:noFill/>
        <a:ln>
          <a:solidFill>
            <a:srgbClr val="112441"/>
          </a:solidFill>
        </a:ln>
        <a:effectLst/>
      </dsp:spPr>
      <dsp:style>
        <a:lnRef idx="0">
          <a:scrgbClr r="0" g="0" b="0"/>
        </a:lnRef>
        <a:fillRef idx="0">
          <a:scrgbClr r="0" g="0" b="0"/>
        </a:fillRef>
        <a:effectRef idx="0">
          <a:scrgbClr r="0" g="0" b="0"/>
        </a:effectRef>
        <a:fontRef idx="minor">
          <a:schemeClr val="accent2"/>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From assigned Monitoring Officer</a:t>
          </a:r>
        </a:p>
        <a:p>
          <a:pPr marL="171450" lvl="1" indent="-171450" algn="l" defTabSz="711200">
            <a:lnSpc>
              <a:spcPct val="90000"/>
            </a:lnSpc>
            <a:spcBef>
              <a:spcPct val="0"/>
            </a:spcBef>
            <a:spcAft>
              <a:spcPct val="15000"/>
            </a:spcAft>
            <a:buChar char="•"/>
          </a:pPr>
          <a:r>
            <a:rPr lang="en-US" sz="1600" b="1" kern="1200" dirty="0"/>
            <a:t>To Authorized Representative</a:t>
          </a:r>
        </a:p>
        <a:p>
          <a:pPr marL="342900" lvl="2" indent="-171450" algn="l" defTabSz="711200">
            <a:lnSpc>
              <a:spcPct val="90000"/>
            </a:lnSpc>
            <a:spcBef>
              <a:spcPct val="0"/>
            </a:spcBef>
            <a:spcAft>
              <a:spcPct val="15000"/>
            </a:spcAft>
            <a:buChar char="•"/>
          </a:pPr>
          <a:r>
            <a:rPr lang="en-US" sz="1600" b="1" kern="1200" dirty="0"/>
            <a:t>Copy (CC) to grantee Project Director</a:t>
          </a:r>
        </a:p>
        <a:p>
          <a:pPr marL="342900" lvl="2" indent="-171450" algn="l" defTabSz="711200">
            <a:lnSpc>
              <a:spcPct val="90000"/>
            </a:lnSpc>
            <a:spcBef>
              <a:spcPct val="0"/>
            </a:spcBef>
            <a:spcAft>
              <a:spcPct val="15000"/>
            </a:spcAft>
            <a:buChar char="•"/>
          </a:pPr>
          <a:r>
            <a:rPr lang="en-US" sz="1600" b="1" kern="1200" dirty="0"/>
            <a:t>Copy (CC) to AmeriCorps Portfolio Manager</a:t>
          </a:r>
        </a:p>
        <a:p>
          <a:pPr marL="171450" lvl="1" indent="-171450" algn="l" defTabSz="711200">
            <a:lnSpc>
              <a:spcPct val="90000"/>
            </a:lnSpc>
            <a:spcBef>
              <a:spcPct val="0"/>
            </a:spcBef>
            <a:spcAft>
              <a:spcPct val="15000"/>
            </a:spcAft>
            <a:buChar char="•"/>
          </a:pPr>
          <a:r>
            <a:rPr lang="en-US" sz="1600" b="1" kern="1200" dirty="0"/>
            <a:t>Includes PDF attachment of formal AmeriCorps letter</a:t>
          </a:r>
        </a:p>
        <a:p>
          <a:pPr marL="342900" lvl="2" indent="-171450" algn="l" defTabSz="711200">
            <a:lnSpc>
              <a:spcPct val="90000"/>
            </a:lnSpc>
            <a:spcBef>
              <a:spcPct val="0"/>
            </a:spcBef>
            <a:spcAft>
              <a:spcPct val="15000"/>
            </a:spcAft>
            <a:buChar char="•"/>
          </a:pPr>
          <a:r>
            <a:rPr lang="en-US" sz="1600" b="1" kern="1200" dirty="0"/>
            <a:t>Summarizes monitoring activity assignments for the grant and results (findings or no deficiencies), provides detailed instructions on next steps</a:t>
          </a:r>
        </a:p>
        <a:p>
          <a:pPr marL="171450" lvl="1" indent="-171450" algn="l" defTabSz="711200" rtl="0">
            <a:lnSpc>
              <a:spcPct val="90000"/>
            </a:lnSpc>
            <a:spcBef>
              <a:spcPct val="0"/>
            </a:spcBef>
            <a:spcAft>
              <a:spcPct val="15000"/>
            </a:spcAft>
            <a:buChar char="•"/>
          </a:pPr>
          <a:r>
            <a:rPr lang="en-US" sz="1600" b="1" kern="1200" dirty="0"/>
            <a:t>Instructions for accessing the monitoring report and NSCHC Supplement Results (if applicable) via</a:t>
          </a:r>
          <a:r>
            <a:rPr lang="en-US" sz="1600" b="1" kern="1200" dirty="0">
              <a:latin typeface="Century Gothic" panose="020F0302020204030204"/>
            </a:rPr>
            <a:t> </a:t>
          </a:r>
          <a:r>
            <a:rPr lang="en-US" sz="1600" b="1" kern="1200" dirty="0"/>
            <a:t>secure folder</a:t>
          </a:r>
        </a:p>
        <a:p>
          <a:pPr marL="171450" lvl="1" indent="-171450" algn="l" defTabSz="711200">
            <a:lnSpc>
              <a:spcPct val="90000"/>
            </a:lnSpc>
            <a:spcBef>
              <a:spcPct val="0"/>
            </a:spcBef>
            <a:spcAft>
              <a:spcPct val="15000"/>
            </a:spcAft>
            <a:buChar char="•"/>
          </a:pPr>
          <a:r>
            <a:rPr lang="en-US" sz="1600" b="1" kern="1200" dirty="0"/>
            <a:t>Information on how to view a recording of this webinar for reference</a:t>
          </a:r>
        </a:p>
      </dsp:txBody>
      <dsp:txXfrm>
        <a:off x="3602484" y="9482"/>
        <a:ext cx="7655280" cy="2617312"/>
      </dsp:txXfrm>
    </dsp:sp>
    <dsp:sp modelId="{954EC130-C295-4735-8697-B46D9DFCF141}">
      <dsp:nvSpPr>
        <dsp:cNvPr id="0" name=""/>
        <dsp:cNvSpPr/>
      </dsp:nvSpPr>
      <dsp:spPr>
        <a:xfrm>
          <a:off x="0" y="2788795"/>
          <a:ext cx="2814441" cy="891000"/>
        </a:xfrm>
        <a:prstGeom prst="rect">
          <a:avLst/>
        </a:prstGeom>
        <a:noFill/>
        <a:ln>
          <a:noFill/>
        </a:ln>
        <a:effectLst/>
      </dsp:spPr>
      <dsp:style>
        <a:lnRef idx="0">
          <a:scrgbClr r="0" g="0" b="0"/>
        </a:lnRef>
        <a:fillRef idx="0">
          <a:scrgbClr r="0" g="0" b="0"/>
        </a:fillRef>
        <a:effectRef idx="0">
          <a:scrgbClr r="0" g="0" b="0"/>
        </a:effectRef>
        <a:fontRef idx="minor">
          <a:schemeClr val="accent2"/>
        </a:fontRef>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t> </a:t>
          </a:r>
          <a:r>
            <a:rPr lang="en-US" sz="2400" b="1" kern="1200" dirty="0"/>
            <a:t>Secure Folder</a:t>
          </a:r>
        </a:p>
      </dsp:txBody>
      <dsp:txXfrm>
        <a:off x="0" y="2788795"/>
        <a:ext cx="2814441" cy="891000"/>
      </dsp:txXfrm>
    </dsp:sp>
    <dsp:sp modelId="{BB104D44-4AEA-4E20-8FB7-573E8420D2D4}">
      <dsp:nvSpPr>
        <dsp:cNvPr id="0" name=""/>
        <dsp:cNvSpPr/>
      </dsp:nvSpPr>
      <dsp:spPr>
        <a:xfrm>
          <a:off x="2814441" y="2788795"/>
          <a:ext cx="562888" cy="891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A38F79-E21E-4640-8370-0FFC261A4BCC}">
      <dsp:nvSpPr>
        <dsp:cNvPr id="0" name=""/>
        <dsp:cNvSpPr/>
      </dsp:nvSpPr>
      <dsp:spPr>
        <a:xfrm>
          <a:off x="3602484" y="2788795"/>
          <a:ext cx="7655280" cy="891000"/>
        </a:xfrm>
        <a:prstGeom prst="rect">
          <a:avLst/>
        </a:prstGeom>
        <a:noFill/>
        <a:ln>
          <a:solidFill>
            <a:srgbClr val="112441"/>
          </a:solidFill>
        </a:ln>
        <a:effectLst/>
      </dsp:spPr>
      <dsp:style>
        <a:lnRef idx="0">
          <a:scrgbClr r="0" g="0" b="0"/>
        </a:lnRef>
        <a:fillRef idx="0">
          <a:scrgbClr r="0" g="0" b="0"/>
        </a:fillRef>
        <a:effectRef idx="0">
          <a:scrgbClr r="0" g="0" b="0"/>
        </a:effectRef>
        <a:fontRef idx="minor">
          <a:schemeClr val="accent2"/>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6">
                  <a:lumMod val="50000"/>
                </a:schemeClr>
              </a:solidFill>
            </a:rPr>
            <a:t>Access the monitoring report Excel file, which includes a results summary</a:t>
          </a:r>
        </a:p>
        <a:p>
          <a:pPr marL="171450" lvl="1" indent="-171450" algn="l" defTabSz="711200" rtl="0">
            <a:lnSpc>
              <a:spcPct val="90000"/>
            </a:lnSpc>
            <a:spcBef>
              <a:spcPct val="0"/>
            </a:spcBef>
            <a:spcAft>
              <a:spcPct val="15000"/>
            </a:spcAft>
            <a:buChar char="•"/>
          </a:pPr>
          <a:r>
            <a:rPr lang="en-US" sz="1600" b="1" kern="1200" dirty="0">
              <a:solidFill>
                <a:schemeClr val="accent6">
                  <a:lumMod val="50000"/>
                </a:schemeClr>
              </a:solidFill>
            </a:rPr>
            <a:t>Complete and submit Corrective Action Plans (Excel File) and supporting documentation through the</a:t>
          </a:r>
          <a:r>
            <a:rPr lang="en-US" sz="1600" b="1" kern="1200" dirty="0">
              <a:solidFill>
                <a:schemeClr val="accent6">
                  <a:lumMod val="50000"/>
                </a:schemeClr>
              </a:solidFill>
              <a:latin typeface="Century Gothic" panose="020F0302020204030204"/>
            </a:rPr>
            <a:t> </a:t>
          </a:r>
          <a:r>
            <a:rPr lang="en-US" sz="1600" b="1" kern="1200" dirty="0">
              <a:solidFill>
                <a:schemeClr val="accent6">
                  <a:lumMod val="50000"/>
                </a:schemeClr>
              </a:solidFill>
            </a:rPr>
            <a:t>secure folder within 2</a:t>
          </a:r>
          <a:r>
            <a:rPr lang="en-US" sz="1600" b="1" kern="1200" dirty="0">
              <a:solidFill>
                <a:schemeClr val="accent6">
                  <a:lumMod val="50000"/>
                </a:schemeClr>
              </a:solidFill>
              <a:latin typeface="Century Gothic" panose="020F0302020204030204"/>
            </a:rPr>
            <a:t>0</a:t>
          </a:r>
          <a:r>
            <a:rPr lang="en-US" sz="1600" b="1" kern="1200" dirty="0">
              <a:solidFill>
                <a:schemeClr val="accent6">
                  <a:lumMod val="50000"/>
                </a:schemeClr>
              </a:solidFill>
            </a:rPr>
            <a:t> business</a:t>
          </a:r>
          <a:r>
            <a:rPr lang="en-US" sz="1600" b="1" kern="1200" dirty="0">
              <a:solidFill>
                <a:schemeClr val="accent6">
                  <a:lumMod val="50000"/>
                </a:schemeClr>
              </a:solidFill>
              <a:latin typeface="Century Gothic" panose="020F0302020204030204"/>
            </a:rPr>
            <a:t> days</a:t>
          </a:r>
          <a:endParaRPr lang="en-US" sz="1600" b="1" kern="1200" dirty="0">
            <a:solidFill>
              <a:schemeClr val="accent6">
                <a:lumMod val="50000"/>
              </a:schemeClr>
            </a:solidFill>
          </a:endParaRPr>
        </a:p>
      </dsp:txBody>
      <dsp:txXfrm>
        <a:off x="3602484" y="2788795"/>
        <a:ext cx="7655280" cy="891000"/>
      </dsp:txXfrm>
    </dsp:sp>
    <dsp:sp modelId="{A9E783C3-4208-4354-866C-A2231AADC3D3}">
      <dsp:nvSpPr>
        <dsp:cNvPr id="0" name=""/>
        <dsp:cNvSpPr/>
      </dsp:nvSpPr>
      <dsp:spPr>
        <a:xfrm>
          <a:off x="0" y="3841795"/>
          <a:ext cx="2814441"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marL="0" lvl="0" indent="0" algn="r" defTabSz="1333500">
            <a:lnSpc>
              <a:spcPct val="90000"/>
            </a:lnSpc>
            <a:spcBef>
              <a:spcPct val="0"/>
            </a:spcBef>
            <a:spcAft>
              <a:spcPct val="35000"/>
            </a:spcAft>
            <a:buNone/>
          </a:pPr>
          <a:r>
            <a:rPr lang="en-US" sz="3000" b="1" kern="1200" dirty="0"/>
            <a:t> </a:t>
          </a:r>
          <a:r>
            <a:rPr lang="en-US" sz="2400" b="1" kern="1200" dirty="0"/>
            <a:t>Secure Folder</a:t>
          </a:r>
        </a:p>
      </dsp:txBody>
      <dsp:txXfrm>
        <a:off x="0" y="3841795"/>
        <a:ext cx="2814441" cy="891000"/>
      </dsp:txXfrm>
    </dsp:sp>
    <dsp:sp modelId="{10630FAE-88A6-4E30-8E30-3EC12AEC6803}">
      <dsp:nvSpPr>
        <dsp:cNvPr id="0" name=""/>
        <dsp:cNvSpPr/>
      </dsp:nvSpPr>
      <dsp:spPr>
        <a:xfrm>
          <a:off x="2814441" y="3841795"/>
          <a:ext cx="562888" cy="891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9B51BA-6E50-4512-AED8-B1F7C4501C15}">
      <dsp:nvSpPr>
        <dsp:cNvPr id="0" name=""/>
        <dsp:cNvSpPr/>
      </dsp:nvSpPr>
      <dsp:spPr>
        <a:xfrm>
          <a:off x="3602484" y="3841795"/>
          <a:ext cx="7655280" cy="891000"/>
        </a:xfrm>
        <a:prstGeom prst="rect">
          <a:avLst/>
        </a:prstGeom>
        <a:noFill/>
        <a:ln>
          <a:solidFill>
            <a:srgbClr val="102341"/>
          </a:solid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a:t>NSCHC Supplement Results Excel Spreadsheet (if applicable)</a:t>
          </a:r>
          <a:endParaRPr lang="en-US" sz="1600" b="1" kern="1200" dirty="0"/>
        </a:p>
      </dsp:txBody>
      <dsp:txXfrm>
        <a:off x="3602484" y="3841795"/>
        <a:ext cx="7655280" cy="89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B9905-FE36-4FCB-8CA4-6BB535C1A276}">
      <dsp:nvSpPr>
        <dsp:cNvPr id="0" name=""/>
        <dsp:cNvSpPr/>
      </dsp:nvSpPr>
      <dsp:spPr>
        <a:xfrm>
          <a:off x="0" y="618699"/>
          <a:ext cx="5144836" cy="4936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kern="1200" dirty="0"/>
            <a:t>CAP Intake</a:t>
          </a:r>
        </a:p>
      </dsp:txBody>
      <dsp:txXfrm>
        <a:off x="0" y="618699"/>
        <a:ext cx="5144836" cy="493637"/>
      </dsp:txXfrm>
    </dsp:sp>
    <dsp:sp modelId="{D7C6B923-475F-4443-AC74-DE832AC4EA59}">
      <dsp:nvSpPr>
        <dsp:cNvPr id="0" name=""/>
        <dsp:cNvSpPr/>
      </dsp:nvSpPr>
      <dsp:spPr>
        <a:xfrm>
          <a:off x="0" y="1112337"/>
          <a:ext cx="5144836" cy="3458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All CAP elements include responses for each issue</a:t>
          </a:r>
        </a:p>
        <a:p>
          <a:pPr marL="228600" lvl="1" indent="-228600" algn="l" defTabSz="889000">
            <a:lnSpc>
              <a:spcPct val="90000"/>
            </a:lnSpc>
            <a:spcBef>
              <a:spcPct val="0"/>
            </a:spcBef>
            <a:spcAft>
              <a:spcPct val="15000"/>
            </a:spcAft>
            <a:buChar char="•"/>
          </a:pPr>
          <a:r>
            <a:rPr lang="en-US" sz="2000" kern="1200" dirty="0"/>
            <a:t>Developing CAP Checklist available in Awardee Guide for Developing CAPs Guide</a:t>
          </a:r>
        </a:p>
        <a:p>
          <a:pPr marL="228600" lvl="1" indent="-228600" algn="l" defTabSz="889000">
            <a:lnSpc>
              <a:spcPct val="90000"/>
            </a:lnSpc>
            <a:spcBef>
              <a:spcPct val="0"/>
            </a:spcBef>
            <a:spcAft>
              <a:spcPct val="15000"/>
            </a:spcAft>
            <a:buChar char="•"/>
          </a:pPr>
          <a:r>
            <a:rPr lang="en-US" sz="2000" kern="1200" dirty="0"/>
            <a:t>Must be completed within 20 business days</a:t>
          </a:r>
        </a:p>
        <a:p>
          <a:pPr marL="228600" lvl="1" indent="-228600" algn="l" defTabSz="889000">
            <a:lnSpc>
              <a:spcPct val="90000"/>
            </a:lnSpc>
            <a:spcBef>
              <a:spcPct val="0"/>
            </a:spcBef>
            <a:spcAft>
              <a:spcPct val="15000"/>
            </a:spcAft>
            <a:buChar char="•"/>
          </a:pPr>
          <a:r>
            <a:rPr lang="en-US" sz="2000" kern="1200" dirty="0"/>
            <a:t>May submit documentation to resolve issues in Phase 1</a:t>
          </a:r>
        </a:p>
        <a:p>
          <a:pPr marL="228600" lvl="1" indent="-228600" algn="l" defTabSz="889000">
            <a:lnSpc>
              <a:spcPct val="90000"/>
            </a:lnSpc>
            <a:spcBef>
              <a:spcPct val="0"/>
            </a:spcBef>
            <a:spcAft>
              <a:spcPct val="15000"/>
            </a:spcAft>
            <a:buChar char="•"/>
          </a:pPr>
          <a:r>
            <a:rPr lang="en-US" sz="2000" kern="1200" dirty="0"/>
            <a:t>Phase 2 (CAP Implementation) starts the day CAP approval is sent</a:t>
          </a:r>
        </a:p>
      </dsp:txBody>
      <dsp:txXfrm>
        <a:off x="0" y="1112337"/>
        <a:ext cx="5144836" cy="3458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49F3D-C387-4A01-81A1-B167D10610EF}">
      <dsp:nvSpPr>
        <dsp:cNvPr id="0" name=""/>
        <dsp:cNvSpPr/>
      </dsp:nvSpPr>
      <dsp:spPr>
        <a:xfrm>
          <a:off x="757822" y="0"/>
          <a:ext cx="9954159" cy="144982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30159" numCol="1" spcCol="1270" anchor="ctr" anchorCtr="0">
          <a:noAutofit/>
        </a:bodyPr>
        <a:lstStyle/>
        <a:p>
          <a:pPr marL="0" lvl="0" indent="0" algn="l" defTabSz="1244600">
            <a:lnSpc>
              <a:spcPct val="90000"/>
            </a:lnSpc>
            <a:spcBef>
              <a:spcPct val="0"/>
            </a:spcBef>
            <a:spcAft>
              <a:spcPct val="35000"/>
            </a:spcAft>
            <a:buNone/>
          </a:pPr>
          <a:r>
            <a:rPr lang="en-US" sz="2800" b="1" kern="1200" dirty="0"/>
            <a:t>Step 1</a:t>
          </a:r>
        </a:p>
      </dsp:txBody>
      <dsp:txXfrm>
        <a:off x="757822" y="362456"/>
        <a:ext cx="9591704" cy="724911"/>
      </dsp:txXfrm>
    </dsp:sp>
    <dsp:sp modelId="{2ECA17B7-951C-4065-8684-B0FEA7E341DE}">
      <dsp:nvSpPr>
        <dsp:cNvPr id="0" name=""/>
        <dsp:cNvSpPr/>
      </dsp:nvSpPr>
      <dsp:spPr>
        <a:xfrm>
          <a:off x="757822" y="1121615"/>
          <a:ext cx="4598821" cy="323608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2"/>
              </a:solidFill>
            </a:rPr>
            <a:t>Meet with assigned OM Staff</a:t>
          </a:r>
        </a:p>
        <a:p>
          <a:pPr marL="0" lvl="0" indent="0" algn="l" defTabSz="1155700">
            <a:lnSpc>
              <a:spcPct val="90000"/>
            </a:lnSpc>
            <a:spcBef>
              <a:spcPct val="0"/>
            </a:spcBef>
            <a:spcAft>
              <a:spcPct val="35000"/>
            </a:spcAft>
            <a:buNone/>
          </a:pPr>
          <a:r>
            <a:rPr lang="en-US" sz="2600" kern="1200" dirty="0">
              <a:solidFill>
                <a:schemeClr val="bg2"/>
              </a:solidFill>
            </a:rPr>
            <a:t>Develop milestone dates for resolving issues within 3 months</a:t>
          </a:r>
        </a:p>
      </dsp:txBody>
      <dsp:txXfrm>
        <a:off x="757822" y="1121615"/>
        <a:ext cx="4598821" cy="3236082"/>
      </dsp:txXfrm>
    </dsp:sp>
    <dsp:sp modelId="{8B120D84-54EA-4DB0-954C-29B277F0AD65}">
      <dsp:nvSpPr>
        <dsp:cNvPr id="0" name=""/>
        <dsp:cNvSpPr/>
      </dsp:nvSpPr>
      <dsp:spPr>
        <a:xfrm>
          <a:off x="5356643" y="483112"/>
          <a:ext cx="5355337" cy="144982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30159" numCol="1" spcCol="1270" anchor="ctr" anchorCtr="0">
          <a:noAutofit/>
        </a:bodyPr>
        <a:lstStyle/>
        <a:p>
          <a:pPr marL="0" lvl="0" indent="0" algn="l" defTabSz="1244600">
            <a:lnSpc>
              <a:spcPct val="90000"/>
            </a:lnSpc>
            <a:spcBef>
              <a:spcPct val="0"/>
            </a:spcBef>
            <a:spcAft>
              <a:spcPct val="35000"/>
            </a:spcAft>
            <a:buNone/>
          </a:pPr>
          <a:r>
            <a:rPr lang="en-US" sz="2800" b="1" kern="1200" dirty="0"/>
            <a:t>Step 2</a:t>
          </a:r>
        </a:p>
      </dsp:txBody>
      <dsp:txXfrm>
        <a:off x="5356643" y="845568"/>
        <a:ext cx="4992882" cy="724911"/>
      </dsp:txXfrm>
    </dsp:sp>
    <dsp:sp modelId="{D4995DE2-0A3F-43FC-B490-0F5B6AEA9211}">
      <dsp:nvSpPr>
        <dsp:cNvPr id="0" name=""/>
        <dsp:cNvSpPr/>
      </dsp:nvSpPr>
      <dsp:spPr>
        <a:xfrm>
          <a:off x="5356643" y="1604728"/>
          <a:ext cx="4598821" cy="323608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2"/>
              </a:solidFill>
            </a:rPr>
            <a:t>Submit documentation to resolve CAP issues</a:t>
          </a:r>
        </a:p>
        <a:p>
          <a:pPr marL="0" lvl="0" indent="0" algn="l" defTabSz="1155700">
            <a:lnSpc>
              <a:spcPct val="90000"/>
            </a:lnSpc>
            <a:spcBef>
              <a:spcPct val="0"/>
            </a:spcBef>
            <a:spcAft>
              <a:spcPct val="35000"/>
            </a:spcAft>
            <a:buNone/>
          </a:pPr>
          <a:r>
            <a:rPr lang="en-US" sz="2600" kern="1200" dirty="0">
              <a:solidFill>
                <a:schemeClr val="bg2"/>
              </a:solidFill>
            </a:rPr>
            <a:t>Adjust milestone dates and deliverables, as needed</a:t>
          </a:r>
        </a:p>
        <a:p>
          <a:pPr marL="0" lvl="0" indent="0" algn="l" defTabSz="1155700">
            <a:lnSpc>
              <a:spcPct val="90000"/>
            </a:lnSpc>
            <a:spcBef>
              <a:spcPct val="0"/>
            </a:spcBef>
            <a:spcAft>
              <a:spcPct val="35000"/>
            </a:spcAft>
            <a:buNone/>
          </a:pPr>
          <a:r>
            <a:rPr lang="en-US" sz="2600" kern="1200" dirty="0">
              <a:solidFill>
                <a:schemeClr val="bg2"/>
              </a:solidFill>
            </a:rPr>
            <a:t>All issues must be resolved in the three-month implementation period</a:t>
          </a:r>
        </a:p>
      </dsp:txBody>
      <dsp:txXfrm>
        <a:off x="5356643" y="1604728"/>
        <a:ext cx="4598821" cy="3236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E8EFA-59E8-4DA3-AF9F-C98DF75F4DC4}">
      <dsp:nvSpPr>
        <dsp:cNvPr id="0" name=""/>
        <dsp:cNvSpPr/>
      </dsp:nvSpPr>
      <dsp:spPr>
        <a:xfrm>
          <a:off x="47" y="1131838"/>
          <a:ext cx="4567456" cy="8686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Phase 2: CAP Implementation</a:t>
          </a:r>
        </a:p>
      </dsp:txBody>
      <dsp:txXfrm>
        <a:off x="47" y="1131838"/>
        <a:ext cx="4567456" cy="868666"/>
      </dsp:txXfrm>
    </dsp:sp>
    <dsp:sp modelId="{D10DC475-66D0-413B-BDA9-A5DF6659B6AD}">
      <dsp:nvSpPr>
        <dsp:cNvPr id="0" name=""/>
        <dsp:cNvSpPr/>
      </dsp:nvSpPr>
      <dsp:spPr>
        <a:xfrm>
          <a:off x="47" y="2000505"/>
          <a:ext cx="4567456" cy="2766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Assigned OM staff provide support until CAP is closed</a:t>
          </a:r>
        </a:p>
        <a:p>
          <a:pPr marL="228600" lvl="1" indent="-228600" algn="l" defTabSz="1066800">
            <a:lnSpc>
              <a:spcPct val="90000"/>
            </a:lnSpc>
            <a:spcBef>
              <a:spcPct val="0"/>
            </a:spcBef>
            <a:spcAft>
              <a:spcPct val="15000"/>
            </a:spcAft>
            <a:buChar char="•"/>
          </a:pPr>
          <a:r>
            <a:rPr lang="en-US" sz="2400" kern="1200" dirty="0"/>
            <a:t>Timely progress updates provided</a:t>
          </a:r>
        </a:p>
        <a:p>
          <a:pPr marL="228600" lvl="1" indent="-228600" algn="l" defTabSz="1066800">
            <a:lnSpc>
              <a:spcPct val="90000"/>
            </a:lnSpc>
            <a:spcBef>
              <a:spcPct val="0"/>
            </a:spcBef>
            <a:spcAft>
              <a:spcPct val="15000"/>
            </a:spcAft>
            <a:buChar char="•"/>
          </a:pPr>
          <a:r>
            <a:rPr lang="en-US" sz="2400" kern="1200" dirty="0"/>
            <a:t>Submissions include documentation/evidence to resolve the issues</a:t>
          </a:r>
        </a:p>
      </dsp:txBody>
      <dsp:txXfrm>
        <a:off x="47" y="2000505"/>
        <a:ext cx="4567456" cy="2766960"/>
      </dsp:txXfrm>
    </dsp:sp>
    <dsp:sp modelId="{4AE4D8FF-EC33-46E9-81CF-BBEA53FF4C8F}">
      <dsp:nvSpPr>
        <dsp:cNvPr id="0" name=""/>
        <dsp:cNvSpPr/>
      </dsp:nvSpPr>
      <dsp:spPr>
        <a:xfrm>
          <a:off x="5206947" y="1131838"/>
          <a:ext cx="4567456" cy="8686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Phase 3: CAP Closeout</a:t>
          </a:r>
        </a:p>
      </dsp:txBody>
      <dsp:txXfrm>
        <a:off x="5206947" y="1131838"/>
        <a:ext cx="4567456" cy="868666"/>
      </dsp:txXfrm>
    </dsp:sp>
    <dsp:sp modelId="{957D891C-F58C-4383-9676-A16622B77C88}">
      <dsp:nvSpPr>
        <dsp:cNvPr id="0" name=""/>
        <dsp:cNvSpPr/>
      </dsp:nvSpPr>
      <dsp:spPr>
        <a:xfrm>
          <a:off x="5206947" y="2000505"/>
          <a:ext cx="4567456" cy="2766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t>All issues resolved</a:t>
          </a:r>
          <a:r>
            <a:rPr lang="en-US" sz="2400" kern="1200" dirty="0">
              <a:latin typeface="Century Gothic" panose="020F0302020204030204"/>
            </a:rPr>
            <a:t> before due date</a:t>
          </a:r>
          <a:r>
            <a:rPr lang="en-US" sz="2400" kern="1200" dirty="0"/>
            <a:t> </a:t>
          </a:r>
          <a:r>
            <a:rPr lang="en-US" sz="2400" kern="1200" dirty="0">
              <a:latin typeface="Century Gothic" panose="020F0302020204030204"/>
            </a:rPr>
            <a:t>(</a:t>
          </a:r>
          <a:r>
            <a:rPr lang="en-US" sz="2400" kern="1200" dirty="0"/>
            <a:t>three months</a:t>
          </a:r>
          <a:r>
            <a:rPr lang="en-US" sz="2400" kern="1200" dirty="0">
              <a:latin typeface="Century Gothic" panose="020F0302020204030204"/>
            </a:rPr>
            <a:t>)</a:t>
          </a:r>
          <a:endParaRPr lang="en-US" sz="2400" kern="1200" dirty="0"/>
        </a:p>
        <a:p>
          <a:pPr marL="228600" lvl="1" indent="-228600" algn="l" defTabSz="1066800">
            <a:lnSpc>
              <a:spcPct val="90000"/>
            </a:lnSpc>
            <a:spcBef>
              <a:spcPct val="0"/>
            </a:spcBef>
            <a:spcAft>
              <a:spcPct val="15000"/>
            </a:spcAft>
            <a:buChar char="•"/>
          </a:pPr>
          <a:r>
            <a:rPr lang="en-US" sz="2400" kern="1200" dirty="0"/>
            <a:t>Notification of CAP closure sent</a:t>
          </a:r>
        </a:p>
      </dsp:txBody>
      <dsp:txXfrm>
        <a:off x="5206947" y="2000505"/>
        <a:ext cx="4567456" cy="276696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69217D-3066-934B-A77F-DB49E6806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7FB155-57A4-4643-B50C-F308A1730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36B3A6-128C-B047-B8B3-D455E7993B32}" type="datetimeFigureOut">
              <a:rPr lang="en-US" smtClean="0"/>
              <a:t>4/4/2025</a:t>
            </a:fld>
            <a:endParaRPr lang="en-US"/>
          </a:p>
        </p:txBody>
      </p:sp>
      <p:sp>
        <p:nvSpPr>
          <p:cNvPr id="4" name="Footer Placeholder 3">
            <a:extLst>
              <a:ext uri="{FF2B5EF4-FFF2-40B4-BE49-F238E27FC236}">
                <a16:creationId xmlns:a16="http://schemas.microsoft.com/office/drawing/2014/main" id="{A634979A-85CB-3046-A28B-DB42C6D09D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6E86CA-572F-CD4A-841F-D5836DC6D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12D51-86C3-8745-8D9D-5AE4B8E9AA94}" type="slidenum">
              <a:rPr lang="en-US" smtClean="0"/>
              <a:t>‹#›</a:t>
            </a:fld>
            <a:endParaRPr lang="en-US"/>
          </a:p>
        </p:txBody>
      </p:sp>
    </p:spTree>
    <p:extLst>
      <p:ext uri="{BB962C8B-B14F-4D97-AF65-F5344CB8AC3E}">
        <p14:creationId xmlns:p14="http://schemas.microsoft.com/office/powerpoint/2010/main" val="4048724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5666B-449B-E44F-807C-820F308E0CD0}"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49445-AB42-5F40-8FC0-3094745C6D48}" type="slidenum">
              <a:rPr lang="en-US" smtClean="0"/>
              <a:t>‹#›</a:t>
            </a:fld>
            <a:endParaRPr lang="en-US"/>
          </a:p>
        </p:txBody>
      </p:sp>
    </p:spTree>
    <p:extLst>
      <p:ext uri="{BB962C8B-B14F-4D97-AF65-F5344CB8AC3E}">
        <p14:creationId xmlns:p14="http://schemas.microsoft.com/office/powerpoint/2010/main" val="17699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EDD49445-AB42-5F40-8FC0-3094745C6D48}" type="slidenum">
              <a:rPr lang="en-US" smtClean="0"/>
              <a:t>1</a:t>
            </a:fld>
            <a:endParaRPr lang="en-US"/>
          </a:p>
        </p:txBody>
      </p:sp>
    </p:spTree>
    <p:extLst>
      <p:ext uri="{BB962C8B-B14F-4D97-AF65-F5344CB8AC3E}">
        <p14:creationId xmlns:p14="http://schemas.microsoft.com/office/powerpoint/2010/main" val="211818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 first CAP Element is the root cause.  The issues in the Monitoring Report are essentially the symptoms, the result, or the outcome of a problem.  </a:t>
            </a:r>
          </a:p>
          <a:p>
            <a:r>
              <a:rPr lang="en-US" dirty="0">
                <a:cs typeface="Calibri" panose="020F0502020204030204"/>
              </a:rPr>
              <a:t>The root cause is what is causing the issue.</a:t>
            </a:r>
          </a:p>
          <a:p>
            <a:endParaRPr lang="en-US" dirty="0">
              <a:cs typeface="Calibri" panose="020F0502020204030204"/>
            </a:endParaRPr>
          </a:p>
          <a:p>
            <a:r>
              <a:rPr lang="en-US" dirty="0">
                <a:cs typeface="Calibri" panose="020F0502020204030204"/>
              </a:rPr>
              <a:t>For this section,</a:t>
            </a:r>
            <a:r>
              <a:rPr lang="en-US" dirty="0"/>
              <a:t> describe in detail, the underlying reason for the issue.  When completing this section, ask:</a:t>
            </a:r>
            <a:endParaRPr lang="en-US" dirty="0">
              <a:cs typeface="Calibri"/>
            </a:endParaRPr>
          </a:p>
          <a:p>
            <a:pPr marL="171450" indent="-171450">
              <a:buFont typeface="Arial"/>
              <a:buChar char="•"/>
            </a:pPr>
            <a:r>
              <a:rPr lang="en-US" sz="1200" dirty="0"/>
              <a:t>What is causing the issue? </a:t>
            </a:r>
            <a:endParaRPr lang="en-US" sz="1200" dirty="0">
              <a:cs typeface="Calibri"/>
            </a:endParaRPr>
          </a:p>
          <a:p>
            <a:pPr marL="171450" indent="-171450">
              <a:buFont typeface="Arial"/>
              <a:buChar char="•"/>
            </a:pPr>
            <a:r>
              <a:rPr lang="en-US" sz="1200" dirty="0"/>
              <a:t>What action or actions resulted in the non-compliance?</a:t>
            </a:r>
            <a:endParaRPr lang="en-US" sz="1200" dirty="0">
              <a:cs typeface="Calibri" panose="020F0502020204030204"/>
            </a:endParaRPr>
          </a:p>
          <a:p>
            <a:endParaRPr lang="en-US" dirty="0">
              <a:cs typeface="Calibri" panose="020F0502020204030204"/>
            </a:endParaRPr>
          </a:p>
          <a:p>
            <a:r>
              <a:rPr lang="en-US" dirty="0">
                <a:cs typeface="Calibri" panose="020F0502020204030204"/>
              </a:rPr>
              <a:t>Asking these questions can help identify the gaps in the work process that led to the issue. </a:t>
            </a:r>
          </a:p>
          <a:p>
            <a:endParaRPr lang="en-US" dirty="0">
              <a:cs typeface="Calibri" panose="020F0502020204030204"/>
            </a:endParaRPr>
          </a:p>
          <a:p>
            <a:r>
              <a:rPr lang="en-US" dirty="0">
                <a:cs typeface="Calibri" panose="020F0502020204030204"/>
              </a:rPr>
              <a:t>Let's look at the example next to the tree in the picture:</a:t>
            </a:r>
          </a:p>
          <a:p>
            <a:r>
              <a:rPr lang="en-US" i="1" dirty="0"/>
              <a:t>The organization has volunteers participating in prohibited activities. This is the symptom, it's what was shown during the monitoring.</a:t>
            </a:r>
            <a:endParaRPr lang="en-US" i="1" dirty="0">
              <a:cs typeface="Calibri"/>
            </a:endParaRPr>
          </a:p>
          <a:p>
            <a:r>
              <a:rPr lang="en-US" i="1" dirty="0"/>
              <a:t>The gap identified in the work process is the volunteer is unaware of the prohibited activities.</a:t>
            </a:r>
            <a:endParaRPr lang="en-US" i="1" dirty="0">
              <a:cs typeface="Calibri"/>
            </a:endParaRPr>
          </a:p>
          <a:p>
            <a:r>
              <a:rPr lang="en-US" i="1" dirty="0"/>
              <a:t>The Root cause, the underlying reason for the issue, is the agency does not have an updated policy on all prohibited activities. Volunteers have not been trained on prohibited activities.</a:t>
            </a:r>
            <a:endParaRPr lang="en-US" i="1" dirty="0">
              <a:cs typeface="Calibri"/>
            </a:endParaRPr>
          </a:p>
          <a:p>
            <a:r>
              <a:rPr lang="en-US" i="1" dirty="0">
                <a:cs typeface="Calibri"/>
              </a:rPr>
              <a:t>**There may be one root cause or multiple causes. Make sure to accurately identify what is causing the issue.  (Next slide)</a:t>
            </a:r>
          </a:p>
          <a:p>
            <a:endParaRPr lang="en-US" b="1" i="1"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10</a:t>
            </a:fld>
            <a:endParaRPr lang="en-US"/>
          </a:p>
        </p:txBody>
      </p:sp>
    </p:spTree>
    <p:extLst>
      <p:ext uri="{BB962C8B-B14F-4D97-AF65-F5344CB8AC3E}">
        <p14:creationId xmlns:p14="http://schemas.microsoft.com/office/powerpoint/2010/main" val="71659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5532"/>
          </a:xfrm>
        </p:spPr>
        <p:txBody>
          <a:bodyPr/>
          <a:lstStyle/>
          <a:p>
            <a:pPr>
              <a:defRPr/>
            </a:pPr>
            <a:r>
              <a:rPr lang="en-US" b="1" dirty="0"/>
              <a:t>Element Two of the CAP is Action Steps. </a:t>
            </a:r>
            <a:endParaRPr lang="en-US" dirty="0"/>
          </a:p>
          <a:p>
            <a:pPr>
              <a:lnSpc>
                <a:spcPct val="90000"/>
              </a:lnSpc>
              <a:spcBef>
                <a:spcPts val="1000"/>
              </a:spcBef>
            </a:pPr>
            <a:endParaRPr lang="en-US" dirty="0"/>
          </a:p>
          <a:p>
            <a:pPr marL="0" marR="0" lvl="0" indent="0" algn="l" defTabSz="914400">
              <a:lnSpc>
                <a:spcPct val="100000"/>
              </a:lnSpc>
              <a:spcBef>
                <a:spcPts val="0"/>
              </a:spcBef>
              <a:spcAft>
                <a:spcPts val="0"/>
              </a:spcAft>
              <a:buClrTx/>
              <a:buSzTx/>
              <a:buFontTx/>
              <a:buNone/>
              <a:tabLst/>
              <a:defRPr/>
            </a:pPr>
            <a:r>
              <a:rPr lang="en-US" dirty="0"/>
              <a:t>Describe the proposed action steps to the processes/systems/policies that will eliminate the root cause and reduce the likelihood of a reoccurrence of noncompliance, as well as how these changes will be implemented. </a:t>
            </a:r>
          </a:p>
          <a:p>
            <a:pPr>
              <a:lnSpc>
                <a:spcPct val="90000"/>
              </a:lnSpc>
              <a:spcBef>
                <a:spcPts val="1000"/>
              </a:spcBef>
            </a:pPr>
            <a:endParaRPr lang="en-US" dirty="0"/>
          </a:p>
          <a:p>
            <a:pPr>
              <a:lnSpc>
                <a:spcPct val="90000"/>
              </a:lnSpc>
              <a:spcBef>
                <a:spcPts val="1000"/>
              </a:spcBef>
            </a:pPr>
            <a:r>
              <a:rPr lang="en-US" dirty="0"/>
              <a:t>Clearly state what is to be done, by whom, and when. Some action plans may be short-term interventions that can be accomplished quickly, while others may require a longer implementation period. Consider how to effectively implement the plan so people are complying with the proposed changes and whether the changes have will make a difference. Create SMART goals with feasible deadlines. They should be specific, measurable, achievable, realistic, and time-bound. Make sure these goals or solutions are centered around the root cause, detailing every step necessary to eliminate the underlying cause of the issue. </a:t>
            </a:r>
          </a:p>
          <a:p>
            <a:pPr marL="0" indent="0">
              <a:lnSpc>
                <a:spcPct val="90000"/>
              </a:lnSpc>
              <a:spcBef>
                <a:spcPts val="1000"/>
              </a:spcBef>
              <a:buFont typeface="Arial"/>
              <a:buNone/>
            </a:pPr>
            <a:r>
              <a:rPr lang="en-US" dirty="0"/>
              <a:t>      </a:t>
            </a:r>
            <a:endParaRPr lang="en-US" dirty="0">
              <a:cs typeface="Calibri"/>
            </a:endParaRPr>
          </a:p>
          <a:p>
            <a:r>
              <a:rPr lang="en-US" dirty="0"/>
              <a:t>The key is to choose corrective actions that address each root cause. These actions will generally require creating a new process or making a change to a current process. Corrective actions that change the system and do not allow the errors to reoccur are the strongest. If a particular corrective action or change can't be completed due to current constraints (e.g., lack of resources), you should look for other ways of changing the process to prevent a similar event from occurring in the future. (next slide)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11</a:t>
            </a:fld>
            <a:endParaRPr lang="en-US"/>
          </a:p>
        </p:txBody>
      </p:sp>
    </p:spTree>
    <p:extLst>
      <p:ext uri="{BB962C8B-B14F-4D97-AF65-F5344CB8AC3E}">
        <p14:creationId xmlns:p14="http://schemas.microsoft.com/office/powerpoint/2010/main" val="145214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8980"/>
          </a:xfrm>
        </p:spPr>
        <p:txBody>
          <a:bodyPr/>
          <a:lstStyle/>
          <a:p>
            <a:r>
              <a:rPr lang="en-US" dirty="0"/>
              <a:t>After determining what action steps are needed, the next step is to list the items you will provide to the Office of Monitoring.  </a:t>
            </a:r>
          </a:p>
          <a:p>
            <a:pPr marL="434340" indent="-342900">
              <a:buFont typeface="Wingdings,Sans-Serif"/>
              <a:buChar char="ü"/>
            </a:pPr>
            <a:r>
              <a:rPr lang="en-US" dirty="0"/>
              <a:t>What supporting documentation will be needed to effectively implement the Action Steps?</a:t>
            </a:r>
          </a:p>
          <a:p>
            <a:pPr marL="434340" indent="-342900">
              <a:buFont typeface="Wingdings,Sans-Serif"/>
              <a:buChar char="ü"/>
            </a:pPr>
            <a:endParaRPr lang="en-US" dirty="0"/>
          </a:p>
          <a:p>
            <a:pPr marL="434340" indent="-342900">
              <a:buFont typeface="Wingdings,Sans-Serif"/>
              <a:buChar char="ü"/>
            </a:pPr>
            <a:r>
              <a:rPr lang="en-US" dirty="0"/>
              <a:t>Deliverables provided to AmeriCorps should document proof of completion of the listed Action Steps.</a:t>
            </a:r>
          </a:p>
          <a:p>
            <a:pPr marL="434340" indent="-342900">
              <a:buFont typeface="Wingdings,Sans-Serif"/>
              <a:buChar char="ü"/>
            </a:pPr>
            <a:endParaRPr lang="en-US" dirty="0">
              <a:cs typeface="Calibri" panose="020F0502020204030204"/>
            </a:endParaRPr>
          </a:p>
          <a:p>
            <a:pPr marL="434340" indent="-342900">
              <a:buFont typeface="Wingdings,Sans-Serif"/>
              <a:buChar char="ü"/>
            </a:pPr>
            <a:r>
              <a:rPr lang="en-US" dirty="0">
                <a:cs typeface="Calibri" panose="020F0502020204030204"/>
              </a:rPr>
              <a:t>The deliverables you plan to submit to AmeriCorps should demonstrate implementation of the listed Action Steps. For example, if your action steps include training staff or volunteers on a new procedure, then you should list a Training </a:t>
            </a:r>
            <a:r>
              <a:rPr lang="en-US" dirty="0" err="1">
                <a:cs typeface="Calibri" panose="020F0502020204030204"/>
              </a:rPr>
              <a:t>Attendence</a:t>
            </a:r>
            <a:r>
              <a:rPr lang="en-US" dirty="0">
                <a:cs typeface="Calibri" panose="020F0502020204030204"/>
              </a:rPr>
              <a:t> List as one of your deliverables. </a:t>
            </a:r>
          </a:p>
          <a:p>
            <a:endParaRPr lang="en-US" dirty="0"/>
          </a:p>
          <a:p>
            <a:r>
              <a:rPr lang="en-US" dirty="0"/>
              <a:t>(Next Slide)</a:t>
            </a:r>
            <a:endParaRPr lang="en-US" dirty="0">
              <a:cs typeface="Calibri"/>
            </a:endParaRPr>
          </a:p>
          <a:p>
            <a:endParaRPr lang="en-US" b="1" i="1" dirty="0">
              <a:cs typeface="Calibri" panose="020F0502020204030204"/>
            </a:endParaRPr>
          </a:p>
          <a:p>
            <a:pPr marL="171450" indent="-171450">
              <a:buFont typeface="Arial" panose="020B0604020202020204" pitchFamily="34" charset="0"/>
              <a:buChar char="•"/>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12</a:t>
            </a:fld>
            <a:endParaRPr lang="en-US"/>
          </a:p>
        </p:txBody>
      </p:sp>
    </p:spTree>
    <p:extLst>
      <p:ext uri="{BB962C8B-B14F-4D97-AF65-F5344CB8AC3E}">
        <p14:creationId xmlns:p14="http://schemas.microsoft.com/office/powerpoint/2010/main" val="1919880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78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fourth CAP Element is Long Term Compliance.  </a:t>
            </a:r>
            <a:r>
              <a:rPr lang="en-US" sz="1200" kern="1200">
                <a:solidFill>
                  <a:schemeClr val="tx1"/>
                </a:solidFill>
                <a:latin typeface="+mn-lt"/>
                <a:ea typeface="+mn-ea"/>
                <a:cs typeface="+mn-cs"/>
              </a:rPr>
              <a:t>Please describe the plan to maintain compliance post-monitoring.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91440" lvl="0" algn="l">
              <a:buNone/>
            </a:pPr>
            <a:r>
              <a:rPr lang="en-US" sz="1200" b="0" i="0" u="none" strike="noStrike">
                <a:solidFill>
                  <a:srgbClr val="000000"/>
                </a:solidFill>
                <a:effectLst/>
                <a:latin typeface="+mn-lt"/>
              </a:rPr>
              <a:t>• What is the procedure/process to self-monitor the plan implemented?   </a:t>
            </a:r>
          </a:p>
          <a:p>
            <a:pPr marL="91440" lvl="0" algn="l">
              <a:buNone/>
            </a:pPr>
            <a:r>
              <a:rPr lang="en-US" sz="1200" b="0" i="0" u="none" strike="noStrike">
                <a:solidFill>
                  <a:srgbClr val="000000"/>
                </a:solidFill>
                <a:effectLst/>
                <a:latin typeface="+mn-lt"/>
              </a:rPr>
              <a:t>• How often will the plan be evaluated?</a:t>
            </a:r>
          </a:p>
          <a:p>
            <a:pPr marL="91440" lvl="0" algn="l">
              <a:buNone/>
            </a:pPr>
            <a:r>
              <a:rPr lang="en-US" sz="1200" b="0" i="0" u="none" strike="noStrike">
                <a:solidFill>
                  <a:srgbClr val="000000"/>
                </a:solidFill>
                <a:effectLst/>
                <a:latin typeface="+mn-lt"/>
              </a:rPr>
              <a:t>• What are the desired outcomes?</a:t>
            </a:r>
            <a:endParaRPr lang="en-US" sz="1200" kern="1200">
              <a:solidFill>
                <a:schemeClr val="tx1"/>
              </a:solidFill>
              <a:latin typeface="+mn-lt"/>
              <a:ea typeface="+mn-ea"/>
              <a:cs typeface="+mn-cs"/>
            </a:endParaRPr>
          </a:p>
          <a:p>
            <a:endParaRPr lang="en-US"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goal is to help you make the changes needed - to ensure your organization’s long-term compliance after the monitoring exercise is complete.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ask you to focus on self-monitoring - and routinely – review – processes, and make updates as needed to maintain compliance.</a:t>
            </a:r>
            <a:endParaRPr lang="en-US">
              <a:cs typeface="Calibri"/>
            </a:endParaRPr>
          </a:p>
          <a:p>
            <a:endParaRPr lang="en-US" sz="1200" kern="1200">
              <a:solidFill>
                <a:schemeClr val="tx1"/>
              </a:solidFill>
              <a:latin typeface="+mn-lt"/>
              <a:ea typeface="+mn-ea"/>
              <a:cs typeface="+mn-cs"/>
            </a:endParaRPr>
          </a:p>
          <a:p>
            <a:r>
              <a:rPr lang="en-US"/>
              <a:t>(next slide)</a:t>
            </a:r>
            <a:endParaRPr lang="en-US">
              <a:cs typeface="Calibri"/>
            </a:endParaRPr>
          </a:p>
          <a:p>
            <a:endParaRPr lang="en-US">
              <a:cs typeface="Calibri"/>
            </a:endParaRPr>
          </a:p>
          <a:p>
            <a:endParaRPr lang="en-US">
              <a:solidFill>
                <a:srgbClr val="000000"/>
              </a:solidFill>
              <a:cs typeface="Calibri"/>
            </a:endParaRPr>
          </a:p>
          <a:p>
            <a:endParaRPr lang="en-US" b="1" i="1">
              <a:cs typeface="Calibri"/>
            </a:endParaRPr>
          </a:p>
          <a:p>
            <a:endParaRPr lang="en-US" b="1">
              <a:cs typeface="Calibri" panose="020F0502020204030204"/>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13</a:t>
            </a:fld>
            <a:endParaRPr lang="en-US"/>
          </a:p>
        </p:txBody>
      </p:sp>
    </p:spTree>
    <p:extLst>
      <p:ext uri="{BB962C8B-B14F-4D97-AF65-F5344CB8AC3E}">
        <p14:creationId xmlns:p14="http://schemas.microsoft.com/office/powerpoint/2010/main" val="4019442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7822"/>
          </a:xfrm>
        </p:spPr>
        <p:txBody>
          <a:bodyPr/>
          <a:lstStyle/>
          <a:p>
            <a:r>
              <a:rPr lang="en-US" dirty="0"/>
              <a:t>The one remaining field to complete within the CAP Document is the Person Responsible for Implementation.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Person(s) Responsible for Implementation field</a:t>
            </a:r>
            <a:r>
              <a:rPr lang="en-US" sz="1200" kern="1200" dirty="0">
                <a:solidFill>
                  <a:schemeClr val="tx1"/>
                </a:solidFill>
                <a:latin typeface="+mn-lt"/>
                <a:ea typeface="+mn-ea"/>
                <a:cs typeface="+mn-cs"/>
              </a:rPr>
              <a:t>, List individual(s) within the grantee/sponsor organization who will complete and maintain the required plan of action. </a:t>
            </a:r>
          </a:p>
          <a:p>
            <a:pPr marL="91440" algn="l" fontAlgn="t"/>
            <a:r>
              <a:rPr lang="en-US" sz="1200" kern="1200" dirty="0">
                <a:solidFill>
                  <a:schemeClr val="tx1"/>
                </a:solidFill>
                <a:latin typeface="+mn-lt"/>
                <a:ea typeface="+mn-ea"/>
                <a:cs typeface="+mn-cs"/>
              </a:rPr>
              <a:t>List individual(s) who will provide the deliverables to the Office of Monitoring.</a:t>
            </a:r>
          </a:p>
          <a:p>
            <a:pPr marL="91440" algn="l" fontAlgn="t"/>
            <a:endParaRPr lang="en-US" sz="1200" kern="1200" dirty="0">
              <a:solidFill>
                <a:schemeClr val="tx1"/>
              </a:solidFill>
              <a:latin typeface="+mn-lt"/>
              <a:ea typeface="+mn-ea"/>
              <a:cs typeface="+mn-cs"/>
            </a:endParaRPr>
          </a:p>
          <a:p>
            <a:r>
              <a:rPr lang="en-US" dirty="0"/>
              <a:t>(Next slide)</a:t>
            </a:r>
            <a:endParaRPr lang="en-US" b="1" i="1" dirty="0">
              <a:cs typeface="Calibri"/>
            </a:endParaRPr>
          </a:p>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14</a:t>
            </a:fld>
            <a:endParaRPr lang="en-US"/>
          </a:p>
        </p:txBody>
      </p:sp>
    </p:spTree>
    <p:extLst>
      <p:ext uri="{BB962C8B-B14F-4D97-AF65-F5344CB8AC3E}">
        <p14:creationId xmlns:p14="http://schemas.microsoft.com/office/powerpoint/2010/main" val="3049278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Let's look at an Example of a Corrective Action Plan for Prohibited Activities. </a:t>
            </a:r>
          </a:p>
          <a:p>
            <a:r>
              <a:rPr lang="en-US" dirty="0">
                <a:cs typeface="Calibri" panose="020F0502020204030204"/>
              </a:rPr>
              <a:t>The snapshot shown on the screen is a portion of the CAP. The CAP Elements discussed earlier are shown across the top of the screen.</a:t>
            </a:r>
          </a:p>
          <a:p>
            <a:r>
              <a:rPr lang="en-US" dirty="0">
                <a:cs typeface="Calibri" panose="020F0502020204030204"/>
              </a:rPr>
              <a:t>With this example, the issue is: Volunteers are participating in Prohibited Activities.</a:t>
            </a:r>
          </a:p>
          <a:p>
            <a:endParaRPr lang="en-US" dirty="0">
              <a:cs typeface="Calibri" panose="020F0502020204030204"/>
            </a:endParaRPr>
          </a:p>
          <a:p>
            <a:r>
              <a:rPr lang="en-US" dirty="0">
                <a:cs typeface="Calibri" panose="020F0502020204030204"/>
              </a:rPr>
              <a:t>Root Cause: </a:t>
            </a:r>
            <a:endParaRPr lang="en-US" dirty="0"/>
          </a:p>
          <a:p>
            <a:pPr marL="228600" indent="-228600">
              <a:buAutoNum type="arabicPeriod"/>
            </a:pPr>
            <a:r>
              <a:rPr lang="en-US" i="1" dirty="0"/>
              <a:t>The agency does not have an updated policy on all prohibited activities. </a:t>
            </a:r>
            <a:endParaRPr lang="en-US" dirty="0"/>
          </a:p>
          <a:p>
            <a:pPr marL="228600" indent="-228600">
              <a:buAutoNum type="arabicPeriod"/>
            </a:pPr>
            <a:r>
              <a:rPr lang="en-US" i="1" dirty="0"/>
              <a:t>Volunteers have not been trained on prohibited activities.</a:t>
            </a:r>
            <a:endParaRPr lang="en-US" dirty="0">
              <a:cs typeface="Calibri" panose="020F0502020204030204"/>
            </a:endParaRPr>
          </a:p>
          <a:p>
            <a:r>
              <a:rPr lang="en-US" i="1" dirty="0">
                <a:cs typeface="Calibri"/>
              </a:rPr>
              <a:t>**Keep in mind, the root cause for a finding may be different depending on the organization. Is it policy related? Is it training related? Is it lack of Supervision? Determine the reason for the issue at hand.</a:t>
            </a:r>
          </a:p>
          <a:p>
            <a:endParaRPr lang="en-US" i="1" dirty="0">
              <a:cs typeface="Calibri"/>
            </a:endParaRPr>
          </a:p>
          <a:p>
            <a:r>
              <a:rPr lang="en-US" i="1" dirty="0">
                <a:cs typeface="Calibri"/>
              </a:rPr>
              <a:t>Action Plan: </a:t>
            </a:r>
          </a:p>
          <a:p>
            <a:r>
              <a:rPr lang="en-US" i="1" dirty="0">
                <a:cs typeface="Calibri"/>
              </a:rPr>
              <a:t>1. Program Director will update the Prohibited Activities Policy by July 31, 2024. </a:t>
            </a:r>
          </a:p>
          <a:p>
            <a:r>
              <a:rPr lang="en-US" i="1" dirty="0">
                <a:cs typeface="Calibri"/>
              </a:rPr>
              <a:t>2. Policy will be reviewed and approved by the board of Directors at the August Board Meeting.</a:t>
            </a:r>
          </a:p>
          <a:p>
            <a:r>
              <a:rPr lang="en-US" i="1" dirty="0">
                <a:cs typeface="Calibri"/>
              </a:rPr>
              <a:t>3. All volunteers and staff will be trained on prohibited activities during September site meetings. </a:t>
            </a:r>
          </a:p>
          <a:p>
            <a:r>
              <a:rPr lang="en-US" i="1" dirty="0">
                <a:cs typeface="Calibri"/>
              </a:rPr>
              <a:t>4. Volunteer orientation will include training on prohibited activities.</a:t>
            </a:r>
          </a:p>
          <a:p>
            <a:r>
              <a:rPr lang="en-US" i="1" dirty="0">
                <a:cs typeface="Calibri"/>
              </a:rPr>
              <a:t>5. Site Supervisors will e-mail quarterly reminders to volunteers.</a:t>
            </a:r>
          </a:p>
          <a:p>
            <a:endParaRPr lang="en-US" i="1" dirty="0">
              <a:cs typeface="Calibri"/>
            </a:endParaRPr>
          </a:p>
          <a:p>
            <a:r>
              <a:rPr lang="en-US" i="1" dirty="0">
                <a:cs typeface="Calibri"/>
              </a:rPr>
              <a:t>Deliverables:</a:t>
            </a:r>
          </a:p>
          <a:p>
            <a:r>
              <a:rPr lang="en-US" i="1" dirty="0">
                <a:cs typeface="Calibri"/>
              </a:rPr>
              <a:t>The Program Director will provide the Office of Monitoring:</a:t>
            </a:r>
          </a:p>
          <a:p>
            <a:r>
              <a:rPr lang="en-US" i="1" dirty="0">
                <a:cs typeface="Calibri"/>
              </a:rPr>
              <a:t>1. A copy of the updated and board approved policy</a:t>
            </a:r>
          </a:p>
          <a:p>
            <a:r>
              <a:rPr lang="en-US" i="1" dirty="0">
                <a:cs typeface="Calibri"/>
              </a:rPr>
              <a:t>2. Proof of volunteer/staff training on prohibited activities</a:t>
            </a:r>
          </a:p>
          <a:p>
            <a:r>
              <a:rPr lang="en-US" i="1" dirty="0">
                <a:cs typeface="Calibri"/>
              </a:rPr>
              <a:t>3. A copy of the Volunteer Orientation Agenda and Material</a:t>
            </a:r>
          </a:p>
          <a:p>
            <a:endParaRPr lang="en-US" i="1" dirty="0">
              <a:cs typeface="Calibri"/>
            </a:endParaRPr>
          </a:p>
          <a:p>
            <a:r>
              <a:rPr lang="en-US" i="1" dirty="0">
                <a:cs typeface="Calibri"/>
              </a:rPr>
              <a:t>Long-Term Compliance:</a:t>
            </a:r>
          </a:p>
          <a:p>
            <a:r>
              <a:rPr lang="en-US" i="1" dirty="0">
                <a:cs typeface="Calibri"/>
              </a:rPr>
              <a:t>1. The policy will be reviewed and updated annually then submitted to board for approval at the June board meeting. </a:t>
            </a:r>
          </a:p>
          <a:p>
            <a:r>
              <a:rPr lang="en-US" i="1" dirty="0">
                <a:cs typeface="Calibri"/>
              </a:rPr>
              <a:t>2. New volunteers are trained at orientation and current volunteers/staff are trained on the updated policy/prohibited activities procedures every September. </a:t>
            </a:r>
          </a:p>
          <a:p>
            <a:r>
              <a:rPr lang="en-US" i="1" dirty="0">
                <a:cs typeface="Calibri"/>
              </a:rPr>
              <a:t>3. Site-Supervisors quarterly check in results will be reviewed quarterly to monitor long-term compliance.</a:t>
            </a:r>
          </a:p>
          <a:p>
            <a:r>
              <a:rPr lang="en-US" i="1" dirty="0">
                <a:cs typeface="Calibri"/>
              </a:rPr>
              <a:t>4. The desired outcome is 100% of current staff/volunteers are trained on, and are not participating in prohibited activities. </a:t>
            </a:r>
          </a:p>
          <a:p>
            <a:endParaRPr lang="en-US" i="1" dirty="0">
              <a:cs typeface="Calibri"/>
            </a:endParaRPr>
          </a:p>
          <a:p>
            <a:r>
              <a:rPr lang="en-US" i="1" dirty="0">
                <a:cs typeface="Calibri"/>
              </a:rPr>
              <a:t>This example shows how to develop responses for one issue; the process continues until responses have been provided for all issues of noncompliance listed on the CAP. </a:t>
            </a:r>
          </a:p>
          <a:p>
            <a:pPr marL="0" marR="0">
              <a:lnSpc>
                <a:spcPct val="115000"/>
              </a:lnSpc>
              <a:spcBef>
                <a:spcPts val="0"/>
              </a:spcBef>
              <a:spcAft>
                <a:spcPts val="80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15</a:t>
            </a:fld>
            <a:endParaRPr lang="en-US"/>
          </a:p>
        </p:txBody>
      </p:sp>
    </p:spTree>
    <p:extLst>
      <p:ext uri="{BB962C8B-B14F-4D97-AF65-F5344CB8AC3E}">
        <p14:creationId xmlns:p14="http://schemas.microsoft.com/office/powerpoint/2010/main" val="353150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slide, all issues listed on the CAP must have responses for the CAP to be completed. Now I’ll work through the process of submitting the CAP for review to the Office of Monitoring. </a:t>
            </a:r>
          </a:p>
          <a:p>
            <a:endParaRPr lang="en-US" dirty="0"/>
          </a:p>
          <a:p>
            <a:pPr marL="228600" indent="-228600">
              <a:buAutoNum type="arabicPeriod"/>
            </a:pPr>
            <a:r>
              <a:rPr lang="en-US" dirty="0"/>
              <a:t>First step is to develop the corrective action plan. This is done by ensuring all issues contain responses for each CAP element. </a:t>
            </a:r>
            <a:endParaRPr lang="en-US">
              <a:ea typeface="Calibri"/>
              <a:cs typeface="Calibri"/>
            </a:endParaRPr>
          </a:p>
          <a:p>
            <a:pPr marL="228600" indent="-228600">
              <a:buAutoNum type="arabicPeriod"/>
            </a:pPr>
            <a:r>
              <a:rPr lang="en-US" dirty="0"/>
              <a:t>Next, the CAP is submitted to the Office of Monitoring for review. </a:t>
            </a:r>
            <a:endParaRPr lang="en-US">
              <a:ea typeface="Calibri"/>
              <a:cs typeface="Calibri"/>
            </a:endParaRPr>
          </a:p>
          <a:p>
            <a:pPr marL="228600" indent="-228600">
              <a:buAutoNum type="arabicPeriod"/>
            </a:pPr>
            <a:r>
              <a:rPr lang="en-US" dirty="0"/>
              <a:t>Once the CAP is received, the monitoring officer will review the CAP responses. Each issue will receive a status and relevant notes. If any information is missing, or if more detail is needed in responses, a rework will be requested. </a:t>
            </a:r>
            <a:endParaRPr lang="en-US">
              <a:ea typeface="Calibri"/>
              <a:cs typeface="Calibri"/>
            </a:endParaRPr>
          </a:p>
          <a:p>
            <a:pPr marL="228600" indent="-228600">
              <a:buAutoNum type="arabicPeriod"/>
            </a:pPr>
            <a:r>
              <a:rPr lang="en-US" dirty="0"/>
              <a:t>If a rework is requested, the issues with Insufficient statuses, must be revised based on the feedback provided in the OM Review Notes section of the CAP. </a:t>
            </a:r>
            <a:r>
              <a:rPr lang="en-US"/>
              <a:t>The rework must be resubmitted within 10 business days. </a:t>
            </a:r>
            <a:endParaRPr lang="en-US">
              <a:ea typeface="Calibri"/>
              <a:cs typeface="Calibri"/>
            </a:endParaRPr>
          </a:p>
          <a:p>
            <a:pPr marL="228600" indent="-228600">
              <a:buAutoNum type="arabicPeriod"/>
            </a:pPr>
            <a:r>
              <a:rPr lang="en-US" dirty="0"/>
              <a:t>Once insufficient issues have been revised, the CAP must be resubmitted to the Office of Monitoring. This cycle continues until all issues are approved. </a:t>
            </a:r>
            <a:endParaRPr lang="en-US">
              <a:ea typeface="Calibri"/>
              <a:cs typeface="Calibri"/>
            </a:endParaRPr>
          </a:p>
          <a:p>
            <a:pPr marL="228600" indent="-228600">
              <a:buAutoNum type="arabicPeriod"/>
            </a:pPr>
            <a:r>
              <a:rPr lang="en-US" dirty="0"/>
              <a:t>Once responses to all issues are approved, the CAP is considered approved – in progress. The Monitoring Officer will send a notification of CAP approval. </a:t>
            </a:r>
            <a:endParaRPr lang="en-US">
              <a:ea typeface="Calibri"/>
              <a:cs typeface="Calibri"/>
            </a:endParaRPr>
          </a:p>
          <a:p>
            <a:pPr marL="228600" indent="-228600">
              <a:buAutoNum type="arabicPeriod"/>
            </a:pPr>
            <a:endParaRPr lang="en-US" dirty="0"/>
          </a:p>
          <a:p>
            <a:pPr marL="0" indent="0">
              <a:buNone/>
            </a:pPr>
            <a:r>
              <a:rPr lang="en-US" dirty="0"/>
              <a:t>Remember, this entire process should be completed within 20 business days; to avoid repeated requests for reworks, it is important to read the OM Review Notes in detail and respond accordingly. </a:t>
            </a:r>
            <a:endParaRPr lang="en-US">
              <a:ea typeface="Calibri"/>
              <a:cs typeface="Calibri"/>
            </a:endParaRPr>
          </a:p>
          <a:p>
            <a:pPr marL="0" indent="0">
              <a:buNone/>
            </a:pPr>
            <a:endParaRPr lang="en-US" dirty="0"/>
          </a:p>
          <a:p>
            <a:pPr marL="0" indent="0">
              <a:buNone/>
            </a:pPr>
            <a:r>
              <a:rPr lang="en-US" dirty="0"/>
              <a:t>The day the notification of CAP approval is sent starts the three – month long CAP implementation period, which is phase two of the CAP process. </a:t>
            </a:r>
            <a:endParaRPr lang="en-US">
              <a:ea typeface="Calibri"/>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16</a:t>
            </a:fld>
            <a:endParaRPr lang="en-US"/>
          </a:p>
        </p:txBody>
      </p:sp>
    </p:spTree>
    <p:extLst>
      <p:ext uri="{BB962C8B-B14F-4D97-AF65-F5344CB8AC3E}">
        <p14:creationId xmlns:p14="http://schemas.microsoft.com/office/powerpoint/2010/main" val="117622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issues of non-compliance will contain a 30 – business day requirement, which will be noted in the corrective action plan tab of the monitoring report. This is reserved for issues resulting in tangible debts and/or grant related reports that require correction. These issues should be prioritized in the CAP Intake phase because unlike other issues, which have a three-month implementation period for resolution, these issues only have 30 business days. CAPs with 30 – Business Day Requirement issues will highlight the due date for those issues and will be discussed by the Monitoring Office during the exit conference. </a:t>
            </a:r>
          </a:p>
        </p:txBody>
      </p:sp>
      <p:sp>
        <p:nvSpPr>
          <p:cNvPr id="4" name="Slide Number Placeholder 3"/>
          <p:cNvSpPr>
            <a:spLocks noGrp="1"/>
          </p:cNvSpPr>
          <p:nvPr>
            <p:ph type="sldNum" sz="quarter" idx="5"/>
          </p:nvPr>
        </p:nvSpPr>
        <p:spPr/>
        <p:txBody>
          <a:bodyPr/>
          <a:lstStyle/>
          <a:p>
            <a:fld id="{EDD49445-AB42-5F40-8FC0-3094745C6D48}" type="slidenum">
              <a:rPr lang="en-US" smtClean="0"/>
              <a:t>17</a:t>
            </a:fld>
            <a:endParaRPr lang="en-US"/>
          </a:p>
        </p:txBody>
      </p:sp>
    </p:spTree>
    <p:extLst>
      <p:ext uri="{BB962C8B-B14F-4D97-AF65-F5344CB8AC3E}">
        <p14:creationId xmlns:p14="http://schemas.microsoft.com/office/powerpoint/2010/main" val="34874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Let’s review the key points for Phase One of the Corrective Action Planning process. </a:t>
            </a:r>
          </a:p>
          <a:p>
            <a:endParaRPr lang="en-US" dirty="0">
              <a:cs typeface="Calibri" panose="020F0502020204030204"/>
            </a:endParaRPr>
          </a:p>
          <a:p>
            <a:r>
              <a:rPr lang="en-US" dirty="0">
                <a:cs typeface="Calibri" panose="020F0502020204030204"/>
              </a:rPr>
              <a:t>Each issue of noncompliance identified in the monitoring report must be addressed by creating a CAP. The plan will be developed and compiled on the CAP tab of your Monitoring Report. The Corrective Action Plan must be submitted to your assigned Monitoring Officer within 20 business days </a:t>
            </a:r>
            <a:r>
              <a:rPr lang="en-US" i="1" dirty="0">
                <a:cs typeface="Calibri" panose="020F0502020204030204"/>
              </a:rPr>
              <a:t>of the receipt of your monitoring report</a:t>
            </a:r>
            <a:r>
              <a:rPr lang="en-US" dirty="0">
                <a:cs typeface="Calibri" panose="020F0502020204030204"/>
              </a:rPr>
              <a:t>. Any requests to extend this deadline must be communicated to the Monitoring Officer as soon as possible.</a:t>
            </a:r>
          </a:p>
          <a:p>
            <a:endParaRPr lang="en-US" dirty="0">
              <a:cs typeface="Calibri" panose="020F0502020204030204"/>
            </a:endParaRPr>
          </a:p>
          <a:p>
            <a:r>
              <a:rPr lang="en-US" dirty="0">
                <a:cs typeface="Calibri" panose="020F0502020204030204"/>
              </a:rPr>
              <a:t>CAP submissions must contain the elements previously reviewed – root cause, corrective measures, required plan of action, and evaluation/follow-up. </a:t>
            </a:r>
          </a:p>
          <a:p>
            <a:endParaRPr lang="en-US" dirty="0">
              <a:cs typeface="Calibri" panose="020F0502020204030204"/>
            </a:endParaRPr>
          </a:p>
          <a:p>
            <a:r>
              <a:rPr lang="en-US" dirty="0">
                <a:cs typeface="Calibri" panose="020F0502020204030204"/>
              </a:rPr>
              <a:t>If an issue can be resolved during the initial 20-business day CAP creation period, please remember to submit all relevant supporting documentation for review by your Monitoring Officer. This should be reserved only for issues that can be resolved in a single step as the primary focus of CAP Intake is to develop an approved plan. The CAP implementation period is for developing CAP documentation to resolve issues. </a:t>
            </a:r>
          </a:p>
          <a:p>
            <a:endParaRPr lang="en-US" dirty="0">
              <a:highlight>
                <a:srgbClr val="FFFF00"/>
              </a:highlight>
              <a:cs typeface="Calibri" panose="020F0502020204030204"/>
            </a:endParaRPr>
          </a:p>
          <a:p>
            <a:r>
              <a:rPr lang="en-US" dirty="0">
                <a:highlight>
                  <a:srgbClr val="FFFF00"/>
                </a:highlight>
                <a:cs typeface="Calibri" panose="020F0502020204030204"/>
              </a:rPr>
              <a:t>Once the CAP is approved, Phase 2 begins, which is what I’ll discuss next. </a:t>
            </a:r>
          </a:p>
        </p:txBody>
      </p:sp>
      <p:sp>
        <p:nvSpPr>
          <p:cNvPr id="4" name="Slide Number Placeholder 3"/>
          <p:cNvSpPr>
            <a:spLocks noGrp="1"/>
          </p:cNvSpPr>
          <p:nvPr>
            <p:ph type="sldNum" sz="quarter" idx="5"/>
          </p:nvPr>
        </p:nvSpPr>
        <p:spPr/>
        <p:txBody>
          <a:bodyPr/>
          <a:lstStyle/>
          <a:p>
            <a:fld id="{EDD49445-AB42-5F40-8FC0-3094745C6D48}" type="slidenum">
              <a:rPr lang="en-US" smtClean="0"/>
              <a:t>18</a:t>
            </a:fld>
            <a:endParaRPr lang="en-US"/>
          </a:p>
        </p:txBody>
      </p:sp>
    </p:spTree>
    <p:extLst>
      <p:ext uri="{BB962C8B-B14F-4D97-AF65-F5344CB8AC3E}">
        <p14:creationId xmlns:p14="http://schemas.microsoft.com/office/powerpoint/2010/main" val="200014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highlight>
                  <a:srgbClr val="FFFF00"/>
                </a:highlight>
              </a:rPr>
              <a:t>If your Corrective Action Plan is approved in progress, you will move into Phase Two of the Corrective Action Planning process, CAP Implementation.   </a:t>
            </a:r>
          </a:p>
          <a:p>
            <a:endParaRPr lang="en-US" b="1" i="1" dirty="0">
              <a:highlight>
                <a:srgbClr val="FFFF00"/>
              </a:highlight>
              <a:cs typeface="Calibri"/>
            </a:endParaRPr>
          </a:p>
          <a:p>
            <a:r>
              <a:rPr lang="en-US" sz="1200" dirty="0"/>
              <a:t>Phase two is considered the implementation and maintenance phase. For the next two phases of the plan, you will work with your assigned OM staff who will provide support to ensure you complete your CAP within 3 months of the CAP approval or sooner.</a:t>
            </a:r>
          </a:p>
          <a:p>
            <a:endParaRPr lang="en-US" sz="1200" dirty="0"/>
          </a:p>
          <a:p>
            <a:r>
              <a:rPr lang="en-US" sz="1200" dirty="0"/>
              <a:t>There are three steps in phase two, let’s review each in turn.  </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19</a:t>
            </a:fld>
            <a:endParaRPr lang="en-US"/>
          </a:p>
        </p:txBody>
      </p:sp>
    </p:spTree>
    <p:extLst>
      <p:ext uri="{BB962C8B-B14F-4D97-AF65-F5344CB8AC3E}">
        <p14:creationId xmlns:p14="http://schemas.microsoft.com/office/powerpoint/2010/main" val="76091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and welcome to AmeriCorps Office of Monitoring’s Overview of Monitoring Reports and Corrective Action Planning. My name is Lainie Patterson, a Corrective Action Planning Specialist with the Office of Monitoring here at AmeriCorps. Throughout this webinar, I will provide an overview of the next steps in the monitoring process, discuss the monitoring report results and notifications, and provide an overview and tips on the Corrective Action Planning process. </a:t>
            </a: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a:t>
            </a:fld>
            <a:endParaRPr lang="en-US"/>
          </a:p>
        </p:txBody>
      </p:sp>
    </p:spTree>
    <p:extLst>
      <p:ext uri="{BB962C8B-B14F-4D97-AF65-F5344CB8AC3E}">
        <p14:creationId xmlns:p14="http://schemas.microsoft.com/office/powerpoint/2010/main" val="159593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rPr>
              <a:t>When your Corrective Action Plan is approved in progress, you will move into Phase Two of the Corrective Action Planning process.   </a:t>
            </a:r>
          </a:p>
          <a:p>
            <a:r>
              <a:rPr lang="en-US" dirty="0"/>
              <a:t>When the Corrective Action Plan is approved, your organization will receive a notice of approval from your Monitoring Officer. Note that the date of the approval notice determines the deadline to fully resolve your CAP (as noted previously, three months from the date of the approval notice). </a:t>
            </a:r>
          </a:p>
          <a:p>
            <a:endParaRPr lang="en-US" dirty="0"/>
          </a:p>
          <a:p>
            <a:r>
              <a:rPr lang="en-US" dirty="0"/>
              <a:t>Shortly after receiving the notification of CAP approval, you will receive a message from OM staff (this could be the monitoring officer who conducted the monitoring activity or a Corrective Action Planning Specialist) requesting you to schedule a call within 14 days. During this meeting you will have an opportunity to review the CAP, confirm timelines/deadlines, discuss the deliverables you will submit to the Office of Monitoring, and ask any questions you may have about the CAP process.</a:t>
            </a:r>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20</a:t>
            </a:fld>
            <a:endParaRPr lang="en-US"/>
          </a:p>
        </p:txBody>
      </p:sp>
    </p:spTree>
    <p:extLst>
      <p:ext uri="{BB962C8B-B14F-4D97-AF65-F5344CB8AC3E}">
        <p14:creationId xmlns:p14="http://schemas.microsoft.com/office/powerpoint/2010/main" val="2863312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Your organization's designee for handling the CAP process should plan to update their assigned OM staff on the progress of each issue of the CAP throughout this three month period. Timelines for each CAP will differ. Monthly or bi-monthly meetings may be necessary depending on the CAP’s complexity. Conversely, an issue may be able to be resolved in a matter of weeks.</a:t>
            </a:r>
          </a:p>
          <a:p>
            <a:endParaRPr lang="en-US" sz="1400" dirty="0">
              <a:cs typeface="Calibri"/>
            </a:endParaRPr>
          </a:p>
          <a:p>
            <a:r>
              <a:rPr lang="en-US" sz="1400" dirty="0"/>
              <a:t>Regular communication is key to closing the CAP as quickly as possible. At any point, if you are ready to submit a document for review, contact your assigned OM staff and they will provide you with a link to your Secure Folder.</a:t>
            </a:r>
            <a:endParaRPr lang="en-US" sz="1400" dirty="0">
              <a:cs typeface="Calibri"/>
            </a:endParaRPr>
          </a:p>
          <a:p>
            <a:endParaRPr lang="en-US" sz="1400" dirty="0">
              <a:cs typeface="Calibri"/>
            </a:endParaRPr>
          </a:p>
          <a:p>
            <a:r>
              <a:rPr lang="en-US" sz="1400" dirty="0">
                <a:cs typeface="Calibri"/>
              </a:rPr>
              <a:t>Once they receive your submission, the</a:t>
            </a:r>
            <a:r>
              <a:rPr lang="en-US" sz="1400" dirty="0"/>
              <a:t> assigned OM staff will review the document and provide feedback. Please note, some issues may not be resolved quickly. Multiple submissions may be required, and documentation provided may need to be revised one or more times in order to fully resolve the issue. This is not a punitive process; this work ensures that your organization will implement the plan necessary to achieve and maintain compliance. </a:t>
            </a:r>
            <a:endParaRPr lang="en-US" sz="1400" dirty="0">
              <a:cs typeface="Calibri"/>
            </a:endParaRPr>
          </a:p>
          <a:p>
            <a:endParaRPr lang="en-US" sz="1400" dirty="0"/>
          </a:p>
          <a:p>
            <a:r>
              <a:rPr lang="en-US" sz="1400" dirty="0"/>
              <a:t>If the finding is not resolved, the assigned OM staff will send you a CAP update with detailed feedback, including a summary of the steps necessary to resolve the issue in full</a:t>
            </a:r>
            <a:r>
              <a:rPr lang="en-US" sz="1400" dirty="0">
                <a:solidFill>
                  <a:srgbClr val="FF0000"/>
                </a:solidFill>
              </a:rPr>
              <a:t>. </a:t>
            </a:r>
            <a:r>
              <a:rPr lang="en-US" sz="1400" dirty="0">
                <a:solidFill>
                  <a:srgbClr val="FF0000"/>
                </a:solidFill>
                <a:highlight>
                  <a:srgbClr val="FFFF00"/>
                </a:highlight>
              </a:rPr>
              <a:t>The update email will also contain a link to schedule a meeting with a CAP specialist, if needed. Grantees are strongly encouraged to take advantage of this meeting opportunity, in order to get clarification about next steps and coordinate any new timelines for response.</a:t>
            </a:r>
            <a:endParaRPr lang="en-US" sz="1400" b="1" i="1" dirty="0">
              <a:solidFill>
                <a:srgbClr val="FF0000"/>
              </a:solidFill>
              <a:highlight>
                <a:srgbClr val="FFFF00"/>
              </a:highlight>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21</a:t>
            </a:fld>
            <a:endParaRPr lang="en-US"/>
          </a:p>
        </p:txBody>
      </p:sp>
    </p:spTree>
    <p:extLst>
      <p:ext uri="{BB962C8B-B14F-4D97-AF65-F5344CB8AC3E}">
        <p14:creationId xmlns:p14="http://schemas.microsoft.com/office/powerpoint/2010/main" val="1778177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goal of the CAP process is phase three, the resolution of all issues noted on your monitoring report and closure of your CAP.</a:t>
            </a:r>
          </a:p>
          <a:p>
            <a:endParaRPr lang="en-US" dirty="0">
              <a:cs typeface="Calibri"/>
            </a:endParaRPr>
          </a:p>
          <a:p>
            <a:r>
              <a:rPr lang="en-US" dirty="0">
                <a:cs typeface="Calibri"/>
              </a:rPr>
              <a:t>Once all issues are resolved, your assigned OM staff will send you an official notification by email stating the CAP has been closed. The notification will be accompanied by a final CAP report, which details the actions taken to resolve each issue and the determination of compliance by the Monitoring Officer. All documentation should be retained in accordance with all other records pertaining to the grant that was monitored.</a:t>
            </a:r>
          </a:p>
        </p:txBody>
      </p:sp>
      <p:sp>
        <p:nvSpPr>
          <p:cNvPr id="4" name="Slide Number Placeholder 3"/>
          <p:cNvSpPr>
            <a:spLocks noGrp="1"/>
          </p:cNvSpPr>
          <p:nvPr>
            <p:ph type="sldNum" sz="quarter" idx="5"/>
          </p:nvPr>
        </p:nvSpPr>
        <p:spPr/>
        <p:txBody>
          <a:bodyPr/>
          <a:lstStyle/>
          <a:p>
            <a:fld id="{EDD49445-AB42-5F40-8FC0-3094745C6D48}" type="slidenum">
              <a:rPr lang="en-US" smtClean="0"/>
              <a:t>22</a:t>
            </a:fld>
            <a:endParaRPr lang="en-US"/>
          </a:p>
        </p:txBody>
      </p:sp>
    </p:spTree>
    <p:extLst>
      <p:ext uri="{BB962C8B-B14F-4D97-AF65-F5344CB8AC3E}">
        <p14:creationId xmlns:p14="http://schemas.microsoft.com/office/powerpoint/2010/main" val="2424407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Let’s review the key points for Phases two and three of the Corrective Action Planning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While the CAP is Approved In Progress, your Monitoring Officer will provide support until all findings are resolved and the CAP is 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Grantees will provide progress update</a:t>
            </a:r>
            <a:r>
              <a:rPr lang="en-US" i="0" dirty="0">
                <a:cs typeface="Calibri"/>
              </a:rPr>
              <a:t> basis to discuss progress and workshop challenges. While routine progress updates are required, OM staff are available at any time to address questions or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cs typeface="Calibri"/>
            </a:endParaRPr>
          </a:p>
          <a:p>
            <a:pPr>
              <a:defRPr/>
            </a:pPr>
            <a:r>
              <a:rPr lang="en-US" i="0" dirty="0">
                <a:cs typeface="Calibri"/>
              </a:rPr>
              <a:t>CAP documentation is submitted through a</a:t>
            </a:r>
            <a:r>
              <a:rPr lang="en-US" dirty="0">
                <a:cs typeface="Calibri"/>
              </a:rPr>
              <a:t> </a:t>
            </a:r>
            <a:r>
              <a:rPr lang="en-US" i="0" dirty="0">
                <a:cs typeface="Calibri"/>
              </a:rPr>
              <a:t>secure folder, in accordance with standard practices within the Office of Monitoring. The assigned OM staff will review all submissions and respond with an updated CAP report that either outlines next steps or confirms resolution for each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cs typeface="Calibri"/>
              </a:rPr>
              <a:t>Once all approved in progress issues are resolved, a notification of CAP closure will be sent to the grantee, along with a final CAP report. All records associated with the CAP </a:t>
            </a:r>
            <a:r>
              <a:rPr lang="en-US" dirty="0">
                <a:cs typeface="Calibri"/>
              </a:rPr>
              <a:t>should be retained in accordance with all other records pertaining to the grant that was monitored.</a:t>
            </a:r>
            <a:endParaRPr lang="en-US" dirty="0">
              <a:highlight>
                <a:srgbClr val="FFFF00"/>
              </a:highligh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23</a:t>
            </a:fld>
            <a:endParaRPr lang="en-US"/>
          </a:p>
        </p:txBody>
      </p:sp>
    </p:spTree>
    <p:extLst>
      <p:ext uri="{BB962C8B-B14F-4D97-AF65-F5344CB8AC3E}">
        <p14:creationId xmlns:p14="http://schemas.microsoft.com/office/powerpoint/2010/main" val="2136078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concludes the Monitoring Report and Corrective Action Planning informational webinar, thank you for listening along. If you have any additional questions, please contact your assigned Monitoring Officer or the Monitoring Office at monitoring@americorps.gov.</a:t>
            </a:r>
            <a:endParaRPr lang="en-US" dirty="0"/>
          </a:p>
          <a:p>
            <a:endParaRPr lang="en-US" dirty="0">
              <a:cs typeface="Calibri"/>
            </a:endParaRPr>
          </a:p>
          <a:p>
            <a:r>
              <a:rPr lang="en-US" dirty="0">
                <a:cs typeface="Calibri"/>
              </a:rPr>
              <a:t>Thank you. </a:t>
            </a: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24</a:t>
            </a:fld>
            <a:endParaRPr lang="en-US"/>
          </a:p>
        </p:txBody>
      </p:sp>
    </p:spTree>
    <p:extLst>
      <p:ext uri="{BB962C8B-B14F-4D97-AF65-F5344CB8AC3E}">
        <p14:creationId xmlns:p14="http://schemas.microsoft.com/office/powerpoint/2010/main" val="118018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a:effectLst/>
                <a:latin typeface="Calibri"/>
                <a:ea typeface="Calibri"/>
                <a:cs typeface="Calibri"/>
              </a:rPr>
              <a:t>Since initiating the monitoring cycle earlier this year,</a:t>
            </a:r>
            <a:r>
              <a:rPr lang="en-US" sz="1800">
                <a:solidFill>
                  <a:srgbClr val="000000"/>
                </a:solidFill>
                <a:effectLst/>
                <a:latin typeface="Calibri"/>
                <a:ea typeface="Calibri"/>
                <a:cs typeface="Calibri"/>
              </a:rPr>
              <a:t> our Monitoring Officers have coordinated remote</a:t>
            </a:r>
            <a:r>
              <a:rPr lang="en-US" sz="1800">
                <a:solidFill>
                  <a:srgbClr val="000000"/>
                </a:solidFill>
                <a:latin typeface="Calibri"/>
                <a:ea typeface="Calibri"/>
                <a:cs typeface="Calibri"/>
              </a:rPr>
              <a:t> </a:t>
            </a:r>
            <a:r>
              <a:rPr lang="en-US" sz="1800">
                <a:solidFill>
                  <a:srgbClr val="000000"/>
                </a:solidFill>
                <a:effectLst/>
                <a:latin typeface="Calibri"/>
                <a:ea typeface="Calibri"/>
                <a:cs typeface="Calibri"/>
              </a:rPr>
              <a:t>monitoring assessments with grantee staff, which included a review of internal policies and procedures, a review of sample documentation to validate our assessment, and in some cases, interviews with grantee staff, members, and volunteers.</a:t>
            </a:r>
            <a:endParaRPr lang="en-US" sz="1800">
              <a:effectLst/>
              <a:latin typeface="Calibri"/>
              <a:ea typeface="Calibri"/>
              <a:cs typeface="Calibri"/>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slide of the monitoring activity lifecycle shows the steps that have been taken since the kickoff this cycle. The pre-monitoring activities have been completed, we are now completing our monitoring phase of the lifecycle and are entering the post-monitoring and closeout phase of the monitoring lifecycle. So, at this point, we are preparing to distribute the monitoring results to each awardee monitored this round. Please know, these monitoring results are shared in advance to the Office of Regional Operations Portfolio Managers.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Once the results are received, if there were identified issues of noncompliance, it will be time to begin work on a Corrective Action Plan, or CAP- a plan that outlines how your organization will address the issues discovered during the monitoring activity. This is discussed in more detail later in the webinar.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is a high-level overview of the post monitoring and closeout phase, but lets talk a bit more about the details of the results you will receive.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3</a:t>
            </a:fld>
            <a:endParaRPr lang="en-US"/>
          </a:p>
        </p:txBody>
      </p:sp>
    </p:spTree>
    <p:extLst>
      <p:ext uri="{BB962C8B-B14F-4D97-AF65-F5344CB8AC3E}">
        <p14:creationId xmlns:p14="http://schemas.microsoft.com/office/powerpoint/2010/main" val="132362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Grantees will be receiving an email notification from their assigned Monitoring Officer, indicating the monitoring results are ready for review. The email includes a PDF attachment of the formal monitoring results notification from the Office of Monitoring. This letter provides key information about the monitoring activities that were assigned to the AmeriCorps grant, as well as the outcomes of each review- whether there are issues of noncompliance or no deficiencies. The letter will also indicate if monitoring activity results will require the grantee to develop a Corrective Action Plan within 20 business days from receiving the results.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a:ea typeface="Times New Roman" panose="02020603050405020304" pitchFamily="18" charset="0"/>
                <a:cs typeface="Times New Roman"/>
              </a:rPr>
              <a:t>The email and notification letter will also provide instructions for how grantees can access their secure</a:t>
            </a:r>
            <a:r>
              <a:rPr lang="en-US" sz="1800" dirty="0">
                <a:solidFill>
                  <a:srgbClr val="000000"/>
                </a:solidFill>
                <a:latin typeface="Times New Roman"/>
                <a:ea typeface="Times New Roman" panose="02020603050405020304" pitchFamily="18" charset="0"/>
                <a:cs typeface="Times New Roman"/>
              </a:rPr>
              <a:t> </a:t>
            </a:r>
            <a:r>
              <a:rPr lang="en-US" sz="1800" dirty="0">
                <a:solidFill>
                  <a:srgbClr val="000000"/>
                </a:solidFill>
                <a:effectLst/>
                <a:latin typeface="Times New Roman"/>
                <a:ea typeface="Times New Roman" panose="02020603050405020304" pitchFamily="18" charset="0"/>
                <a:cs typeface="Times New Roman"/>
              </a:rPr>
              <a:t>folder to review the Monitoring Report, and detailed National Service Criminal History Check components, if applicable.</a:t>
            </a:r>
            <a:r>
              <a:rPr lang="en-US" sz="1800" dirty="0">
                <a:solidFill>
                  <a:srgbClr val="000000"/>
                </a:solidFill>
                <a:latin typeface="Times New Roman"/>
                <a:ea typeface="Times New Roman" panose="02020603050405020304" pitchFamily="18" charset="0"/>
                <a:cs typeface="Times New Roman"/>
              </a:rPr>
              <a:t> </a:t>
            </a:r>
            <a:endParaRPr lang="en-US" sz="1800" dirty="0">
              <a:effectLst/>
              <a:latin typeface="Times New Roman"/>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a:ea typeface="Times New Roman" panose="02020603050405020304" pitchFamily="18" charset="0"/>
                <a:cs typeface="Times New Roman"/>
              </a:rPr>
              <a:t>To reiterate, the email will give you the documents you need, instructions on next steps, and how to access to your</a:t>
            </a:r>
            <a:r>
              <a:rPr lang="en-US" sz="1800" dirty="0">
                <a:solidFill>
                  <a:srgbClr val="000000"/>
                </a:solidFill>
                <a:latin typeface="Times New Roman"/>
                <a:ea typeface="Times New Roman" panose="02020603050405020304" pitchFamily="18" charset="0"/>
                <a:cs typeface="Times New Roman"/>
              </a:rPr>
              <a:t> </a:t>
            </a:r>
            <a:r>
              <a:rPr lang="en-US" sz="1800" dirty="0">
                <a:solidFill>
                  <a:srgbClr val="000000"/>
                </a:solidFill>
                <a:effectLst/>
                <a:latin typeface="Times New Roman"/>
                <a:ea typeface="Times New Roman" panose="02020603050405020304" pitchFamily="18" charset="0"/>
                <a:cs typeface="Times New Roman"/>
              </a:rPr>
              <a:t>Secure Folder. The monitoring summary report itself, and the National Service Criminal History Check Supplemental Results spreadsheet (if applicable) will be available to view and download from the</a:t>
            </a:r>
            <a:r>
              <a:rPr lang="en-US" sz="1800" dirty="0">
                <a:solidFill>
                  <a:srgbClr val="000000"/>
                </a:solidFill>
                <a:latin typeface="Times New Roman"/>
                <a:ea typeface="Times New Roman" panose="02020603050405020304" pitchFamily="18" charset="0"/>
                <a:cs typeface="Times New Roman"/>
              </a:rPr>
              <a:t> </a:t>
            </a:r>
            <a:r>
              <a:rPr lang="en-US" sz="1800" dirty="0">
                <a:solidFill>
                  <a:srgbClr val="000000"/>
                </a:solidFill>
                <a:effectLst/>
                <a:latin typeface="Times New Roman"/>
                <a:ea typeface="Times New Roman" panose="02020603050405020304" pitchFamily="18" charset="0"/>
                <a:cs typeface="Times New Roman"/>
              </a:rPr>
              <a:t>Secure Folder.</a:t>
            </a:r>
            <a:endParaRPr lang="en-US" sz="1800" dirty="0">
              <a:effectLst/>
              <a:latin typeface="Times New Roman"/>
              <a:ea typeface="Times New Roman" panose="02020603050405020304" pitchFamily="18" charset="0"/>
              <a:cs typeface="Times New Roman"/>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Now that we’ve covered what you will receive in the notification, lets take a closer look at the Monitoring Report itself.</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4</a:t>
            </a:fld>
            <a:endParaRPr lang="en-US"/>
          </a:p>
        </p:txBody>
      </p:sp>
    </p:spTree>
    <p:extLst>
      <p:ext uri="{BB962C8B-B14F-4D97-AF65-F5344CB8AC3E}">
        <p14:creationId xmlns:p14="http://schemas.microsoft.com/office/powerpoint/2010/main" val="46212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next few slides will show the layout and format of the monitoring report. The monitoring report is an excel spreadsheet; each part of the report is accessed through tabs located at the bottom of the worksheet. The first tab is the cover page. The top section will give you general information related to your grant, your organization, the Monitoring Officer who conducted the review, and the review start and completion date.</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middle section shows the Monitoring Activity Assignments. Throughout this monitoring process, your grant has been monitored for either one or more of these different review types. A summary tab for each assigned monitoring activity will be visible at the bottom of the report.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bottom of the cover page provides the monitoring results.  If all assigned monitoring assessments resulted in no deficiencies, you will see a ‘PASS’, which means there is no corrective action or follow up activity related to noncompliance. In that case, it will still be helpful to review the monitoring results on the summary tab which we’ll talk about in a moment, but it will not require corrective action planning.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Alternatively, if issues of noncompliance were discovered during the review, you will see a result of ‘Corrective Action Plan’ or CAP, as shown here.</a:t>
            </a: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5</a:t>
            </a:fld>
            <a:endParaRPr lang="en-US"/>
          </a:p>
        </p:txBody>
      </p:sp>
    </p:spTree>
    <p:extLst>
      <p:ext uri="{BB962C8B-B14F-4D97-AF65-F5344CB8AC3E}">
        <p14:creationId xmlns:p14="http://schemas.microsoft.com/office/powerpoint/2010/main" val="84566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let's review the Summary Tab- which again will be specific to the monitoring activity assigned to your organization. The image above is a FOFA Activities summary. Summary tabs lists all assessment questions within that activity, the compliance determination for each question, and any associated notes from the Monitoring Officer or Recommendations for Improvement.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example, we see this first question in the sample image is noncompliant, and there are notes from the Monitoring Officer with details of why.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down, the following question was determined to be compliant. This sample includes a note stating the compliance determination, but there may not always be notes for compliant questions.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question includes space for Recommendations for Improvement. These recommendations are for you to review and incorporate as you see fit, but will not require a Corrective Action Plan, as the overall subject area involved has already been deemed compliant, there is just an opportunity for improvement.</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Upon receiving the monitoring report, it is recommended to read the report in-full, including all compliance determinations, monitoring officer notes, and recommendation for improvement. The last tab of the report is the corrective active plan tab. </a:t>
            </a: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6</a:t>
            </a:fld>
            <a:endParaRPr lang="en-US"/>
          </a:p>
        </p:txBody>
      </p:sp>
    </p:spTree>
    <p:extLst>
      <p:ext uri="{BB962C8B-B14F-4D97-AF65-F5344CB8AC3E}">
        <p14:creationId xmlns:p14="http://schemas.microsoft.com/office/powerpoint/2010/main" val="170059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Monitoring reports with identified issues of non-compliance will require corrective action plans, also known as CAPs. The corrective action plan is the last tab of the monitoring report. This blank tab is where grantees document their plan for bringing issues into compliance. The left section of the tab lists all monitoring questions that resulted in a Not Compliant status and a description of the identified issue of noncompliance. The middle portion of the tab holds spaces for grantee’s to document the root cause of the issue, action steps for resolving the issue, list out the deliverables that will demonstrate compliance and plan completion, a description of the plan to maintain long-term compliance, and other information. The right side of the tab is filled out by the Office of Monitoring and includes relevant due dates, issue status (after documentation is submitted), and OM Review Notes. All notes provided throughout the CAP process is documented in this space. </a:t>
            </a:r>
            <a:endParaRPr lang="en-US"/>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discuss developing a corrective action plan later in this webinar. </a:t>
            </a:r>
          </a:p>
          <a:p>
            <a:endParaRPr lang="en-US" dirty="0">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7</a:t>
            </a:fld>
            <a:endParaRPr lang="en-US"/>
          </a:p>
        </p:txBody>
      </p:sp>
    </p:spTree>
    <p:extLst>
      <p:ext uri="{BB962C8B-B14F-4D97-AF65-F5344CB8AC3E}">
        <p14:creationId xmlns:p14="http://schemas.microsoft.com/office/powerpoint/2010/main" val="213527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receiving Monitoring Results showing a Corrective Action Plan is needed, you may be asking yourself, What Happens Next?  The Corrective Action Planning process provides grant recipients with a standard approach for reviewing and addressing identified issues of noncompliance. It will </a:t>
            </a:r>
            <a:r>
              <a:rPr lang="en-US" dirty="0">
                <a:cs typeface="Calibri" panose="020F0502020204030204"/>
              </a:rPr>
              <a:t>be conducted in three phases: CAP Intake, CAP Implementation, and CAP Closeout.  </a:t>
            </a:r>
            <a:r>
              <a:rPr lang="en-US" dirty="0"/>
              <a:t> </a:t>
            </a:r>
            <a:endParaRPr lang="en-US" dirty="0">
              <a:cs typeface="Calibri" panose="020F0502020204030204"/>
            </a:endParaRPr>
          </a:p>
          <a:p>
            <a:endParaRPr lang="en-US" dirty="0">
              <a:cs typeface="Calibri" panose="020F0502020204030204"/>
            </a:endParaRPr>
          </a:p>
          <a:p>
            <a:r>
              <a:rPr lang="en-US" dirty="0">
                <a:cs typeface="Calibri" panose="020F0502020204030204"/>
              </a:rPr>
              <a:t>Each Phase will be discussed in further detail throughout the next few slides. However, please know during each of these phases there may be several requests for documentation re-work.  (Next slide)</a:t>
            </a:r>
          </a:p>
        </p:txBody>
      </p:sp>
      <p:sp>
        <p:nvSpPr>
          <p:cNvPr id="4" name="Slide Number Placeholder 3"/>
          <p:cNvSpPr>
            <a:spLocks noGrp="1"/>
          </p:cNvSpPr>
          <p:nvPr>
            <p:ph type="sldNum" sz="quarter" idx="5"/>
          </p:nvPr>
        </p:nvSpPr>
        <p:spPr/>
        <p:txBody>
          <a:bodyPr/>
          <a:lstStyle/>
          <a:p>
            <a:fld id="{EDD49445-AB42-5F40-8FC0-3094745C6D48}" type="slidenum">
              <a:rPr lang="en-US" smtClean="0"/>
              <a:t>8</a:t>
            </a:fld>
            <a:endParaRPr lang="en-US"/>
          </a:p>
        </p:txBody>
      </p:sp>
      <p:sp>
        <p:nvSpPr>
          <p:cNvPr id="7" name="Notes Placeholder 2">
            <a:extLst>
              <a:ext uri="{FF2B5EF4-FFF2-40B4-BE49-F238E27FC236}">
                <a16:creationId xmlns:a16="http://schemas.microsoft.com/office/drawing/2014/main" id="{F360A801-0568-41FE-BDC9-215EC7943829}"/>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200" b="1" i="1">
                <a:highlight>
                  <a:srgbClr val="FFFF00"/>
                </a:highlight>
              </a:rPr>
              <a:t>(SD Note: Recommended script/Notes Page Change as needed. </a:t>
            </a:r>
          </a:p>
          <a:p>
            <a:r>
              <a:rPr lang="en-US" sz="1200" b="1" i="1">
                <a:highlight>
                  <a:srgbClr val="FFFF00"/>
                </a:highlight>
              </a:rPr>
              <a:t>Second paragraph from OM Awardee Guidance on Developing CAPs.) </a:t>
            </a:r>
          </a:p>
          <a:p>
            <a:endParaRPr lang="en-US" sz="1200" b="1" i="1"/>
          </a:p>
          <a:p>
            <a:r>
              <a:rPr lang="en-US" sz="1200" b="1" i="1"/>
              <a:t>If there was a determination of “Corrective Action Plan”, the Grant Recipient will need to submit a plan to correct the areas identified as noncompliant on the Monitoring Summary Report.  </a:t>
            </a:r>
          </a:p>
          <a:p>
            <a:endParaRPr lang="en-US" b="1" i="1">
              <a:effectLst/>
            </a:endParaRPr>
          </a:p>
          <a:p>
            <a:r>
              <a:rPr lang="en-US" b="1" i="1"/>
              <a:t>The AmeriCorps Office of Monitoring Corrective Action Planning (CAP) process provides grant recipients with a standard approach to reviewing and addressing identified findings of noncompliance. The process can assist awardees in validating compliance, identifying breakdowns in processes and systems that may have contributed to noncompliance, as well as identifying preventative measures to reduce and eliminate findings in future monitoring activities. The CAP is structured to support the awardee in facilitating an internal process to identify root causes of the event that resulted in a finding, while fostering a timely, concise, and technically adequate corrective action proposal for submission to the Office of Monitoring (OM) for review and approval.</a:t>
            </a:r>
          </a:p>
          <a:p>
            <a:endParaRPr lang="en-US"/>
          </a:p>
        </p:txBody>
      </p:sp>
    </p:spTree>
    <p:extLst>
      <p:ext uri="{BB962C8B-B14F-4D97-AF65-F5344CB8AC3E}">
        <p14:creationId xmlns:p14="http://schemas.microsoft.com/office/powerpoint/2010/main" val="125772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corrective action plan is a method of documenting an issue or finding of non-compliance, identifying its root cause, clearly laying out corrective measures, and the plan of action to resolve the finding. In addition, to check on the effectiveness of the proposed corrective action, it should contain an evaluation or follow-up that allows your organization to verify that corrective actions put in place are working to ensure long-term compliance. </a:t>
            </a:r>
          </a:p>
          <a:p>
            <a:endParaRPr lang="en-US" sz="1800" dirty="0"/>
          </a:p>
          <a:p>
            <a:r>
              <a:rPr lang="en-US" sz="1800" dirty="0"/>
              <a:t>-Prior to creating the Corrective Action Plan, review the Awardee Guide for developing CAPS as it provides guidance in developing responses to each CAP element for findings of noncompliance identified within the monitoring summary results. </a:t>
            </a:r>
            <a:endParaRPr lang="en-US" sz="1800" dirty="0">
              <a:cs typeface="Calibri"/>
            </a:endParaRPr>
          </a:p>
          <a:p>
            <a:r>
              <a:rPr lang="en-US" sz="1800" dirty="0"/>
              <a:t>-Create the Corrective Action Plan within the Excel based tool used during the Monitoring. </a:t>
            </a:r>
            <a:endParaRPr lang="en-US" sz="1800" dirty="0">
              <a:cs typeface="Calibri"/>
            </a:endParaRPr>
          </a:p>
          <a:p>
            <a:r>
              <a:rPr lang="en-US" sz="1800" dirty="0"/>
              <a:t>-Each finding of non-compliance listed in the Monitoring requires a response to the four elements: Root Cause, Action Steps, Deliverables and Long Term-Compliance. Each element has guiding questions to assist in planning how to resolve each finding.  </a:t>
            </a:r>
            <a:endParaRPr lang="en-US" sz="1800" dirty="0">
              <a:cs typeface="Calibri" panose="020F0502020204030204"/>
            </a:endParaRPr>
          </a:p>
          <a:p>
            <a:r>
              <a:rPr lang="en-US" sz="1800" dirty="0"/>
              <a:t>-After providing a response to each element for the finding, determine a target date for completing the corrective actions, and the person responsible for plan implementation.</a:t>
            </a:r>
            <a:endParaRPr lang="en-US" sz="1800" dirty="0">
              <a:cs typeface="Calibri"/>
            </a:endParaRPr>
          </a:p>
          <a:p>
            <a:r>
              <a:rPr lang="en-US" sz="1800" dirty="0">
                <a:cs typeface="Calibri"/>
              </a:rPr>
              <a:t>-</a:t>
            </a:r>
            <a:r>
              <a:rPr lang="en-US" sz="1800" dirty="0"/>
              <a:t>Now, let’s take a look at each individual element in the Corrective Action Plan.  (Next slide)</a:t>
            </a:r>
            <a:endParaRPr lang="en-US" sz="1800" dirty="0">
              <a:cs typeface="Calibri"/>
            </a:endParaRPr>
          </a:p>
          <a:p>
            <a:pPr marL="0" marR="0">
              <a:lnSpc>
                <a:spcPct val="114999"/>
              </a:lnSpc>
              <a:spcBef>
                <a:spcPts val="0"/>
              </a:spcBef>
              <a:spcAft>
                <a:spcPts val="800"/>
              </a:spcAft>
            </a:pPr>
            <a:endParaRPr lang="en-US" sz="1800" kern="100" dirty="0">
              <a:latin typeface="Aptos"/>
              <a:ea typeface="Calibri"/>
              <a:cs typeface="Calibri"/>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9</a:t>
            </a:fld>
            <a:endParaRPr lang="en-US"/>
          </a:p>
        </p:txBody>
      </p:sp>
    </p:spTree>
    <p:extLst>
      <p:ext uri="{BB962C8B-B14F-4D97-AF65-F5344CB8AC3E}">
        <p14:creationId xmlns:p14="http://schemas.microsoft.com/office/powerpoint/2010/main" val="31109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12886"/>
            <a:ext cx="2016016" cy="457200"/>
          </a:xfrm>
          <a:prstGeom prst="rect">
            <a:avLst/>
          </a:prstGeom>
        </p:spPr>
      </p:pic>
      <p:sp>
        <p:nvSpPr>
          <p:cNvPr id="12" name="Text Placeholder 7">
            <a:extLst>
              <a:ext uri="{FF2B5EF4-FFF2-40B4-BE49-F238E27FC236}">
                <a16:creationId xmlns:a16="http://schemas.microsoft.com/office/drawing/2014/main" id="{C7AC773E-5533-3045-8111-F6EEC0E9A954}"/>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3" name="Text Placeholder 9">
            <a:extLst>
              <a:ext uri="{FF2B5EF4-FFF2-40B4-BE49-F238E27FC236}">
                <a16:creationId xmlns:a16="http://schemas.microsoft.com/office/drawing/2014/main" id="{6DB020FF-DEEC-E543-ABE4-27630FE69B39}"/>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4" name="Title 5">
            <a:extLst>
              <a:ext uri="{FF2B5EF4-FFF2-40B4-BE49-F238E27FC236}">
                <a16:creationId xmlns:a16="http://schemas.microsoft.com/office/drawing/2014/main" id="{FFB32629-7678-6B48-8618-8E34FD7BEE44}"/>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7DE6146-D8DA-8746-8A97-364D0904E460}"/>
              </a:ext>
            </a:extLst>
          </p:cNvPr>
          <p:cNvSpPr>
            <a:spLocks noGrp="1"/>
          </p:cNvSpPr>
          <p:nvPr>
            <p:ph type="dt" sz="half" idx="15"/>
          </p:nvPr>
        </p:nvSpPr>
        <p:spPr/>
        <p:txBody>
          <a:bodyPr/>
          <a:lstStyle/>
          <a:p>
            <a:fld id="{DC65C37E-58F4-7541-9725-1C83FFB88F7E}" type="datetime7">
              <a:rPr lang="en-US" smtClean="0"/>
              <a:t>Apr-25</a:t>
            </a:fld>
            <a:r>
              <a:rPr lang="en-US"/>
              <a:t>  |</a:t>
            </a:r>
          </a:p>
        </p:txBody>
      </p:sp>
      <p:sp>
        <p:nvSpPr>
          <p:cNvPr id="3" name="Footer Placeholder 2">
            <a:extLst>
              <a:ext uri="{FF2B5EF4-FFF2-40B4-BE49-F238E27FC236}">
                <a16:creationId xmlns:a16="http://schemas.microsoft.com/office/drawing/2014/main" id="{67D7F49C-B135-D746-929B-C3049289DD8F}"/>
              </a:ext>
            </a:extLst>
          </p:cNvPr>
          <p:cNvSpPr>
            <a:spLocks noGrp="1"/>
          </p:cNvSpPr>
          <p:nvPr>
            <p:ph type="ftr" sz="quarter" idx="16"/>
          </p:nvPr>
        </p:nvSpPr>
        <p:spPr/>
        <p:txBody>
          <a:bodyPr/>
          <a:lstStyle/>
          <a:p>
            <a:pPr algn="l"/>
            <a:r>
              <a:rPr lang="en-US"/>
              <a:t>© 2020 AmeriCorps.</a:t>
            </a:r>
          </a:p>
        </p:txBody>
      </p:sp>
      <p:sp>
        <p:nvSpPr>
          <p:cNvPr id="4" name="Slide Number Placeholder 3">
            <a:extLst>
              <a:ext uri="{FF2B5EF4-FFF2-40B4-BE49-F238E27FC236}">
                <a16:creationId xmlns:a16="http://schemas.microsoft.com/office/drawing/2014/main" id="{7FB960D7-F486-1A43-82E1-D92264DAB7FF}"/>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9940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6BF38-22A9-E34D-92FE-83CA5A004A69}"/>
              </a:ext>
            </a:extLst>
          </p:cNvPr>
          <p:cNvPicPr>
            <a:picLocks noChangeAspect="1"/>
          </p:cNvPicPr>
          <p:nvPr userDrawn="1"/>
        </p:nvPicPr>
        <p:blipFill>
          <a:blip r:embed="rId2"/>
          <a:stretch>
            <a:fillRect/>
          </a:stretch>
        </p:blipFill>
        <p:spPr>
          <a:xfrm>
            <a:off x="0" y="3650957"/>
            <a:ext cx="12192000" cy="2032000"/>
          </a:xfrm>
          <a:prstGeom prst="rect">
            <a:avLst/>
          </a:prstGeom>
        </p:spPr>
      </p:pic>
      <p:sp>
        <p:nvSpPr>
          <p:cNvPr id="13" name="Text Placeholder 7">
            <a:extLst>
              <a:ext uri="{FF2B5EF4-FFF2-40B4-BE49-F238E27FC236}">
                <a16:creationId xmlns:a16="http://schemas.microsoft.com/office/drawing/2014/main" id="{0E51D58E-C96F-2D46-8DAB-82BAAA05C877}"/>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72185CC3-6466-FC4F-8D5F-3C54492C3DCC}"/>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5" name="Title 5">
            <a:extLst>
              <a:ext uri="{FF2B5EF4-FFF2-40B4-BE49-F238E27FC236}">
                <a16:creationId xmlns:a16="http://schemas.microsoft.com/office/drawing/2014/main" id="{800A40F1-E949-1C4B-A764-1A3F3F47E8B6}"/>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5" name="Date Placeholder 4">
            <a:extLst>
              <a:ext uri="{FF2B5EF4-FFF2-40B4-BE49-F238E27FC236}">
                <a16:creationId xmlns:a16="http://schemas.microsoft.com/office/drawing/2014/main" id="{84D034EC-0E4D-9144-9B28-D1CFA7EAFD60}"/>
              </a:ext>
            </a:extLst>
          </p:cNvPr>
          <p:cNvSpPr>
            <a:spLocks noGrp="1"/>
          </p:cNvSpPr>
          <p:nvPr>
            <p:ph type="dt" sz="half" idx="15"/>
          </p:nvPr>
        </p:nvSpPr>
        <p:spPr/>
        <p:txBody>
          <a:bodyPr/>
          <a:lstStyle/>
          <a:p>
            <a:fld id="{3FBD5421-BEB3-3647-A903-78A3499237AF}" type="datetime7">
              <a:rPr lang="en-US" smtClean="0"/>
              <a:pPr/>
              <a:t>Apr-25</a:t>
            </a:fld>
            <a:r>
              <a:rPr lang="en-US"/>
              <a:t>  |</a:t>
            </a:r>
          </a:p>
        </p:txBody>
      </p:sp>
      <p:sp>
        <p:nvSpPr>
          <p:cNvPr id="7" name="Footer Placeholder 6">
            <a:extLst>
              <a:ext uri="{FF2B5EF4-FFF2-40B4-BE49-F238E27FC236}">
                <a16:creationId xmlns:a16="http://schemas.microsoft.com/office/drawing/2014/main" id="{5D49D710-EA5D-514D-9033-64D13AB18FF6}"/>
              </a:ext>
            </a:extLst>
          </p:cNvPr>
          <p:cNvSpPr>
            <a:spLocks noGrp="1"/>
          </p:cNvSpPr>
          <p:nvPr>
            <p:ph type="ftr" sz="quarter" idx="16"/>
          </p:nvPr>
        </p:nvSpPr>
        <p:spPr/>
        <p:txBody>
          <a:bodyPr/>
          <a:lstStyle/>
          <a:p>
            <a:pPr algn="l"/>
            <a:r>
              <a:rPr lang="en-US"/>
              <a:t>© 2020 AmeriCorps.</a:t>
            </a:r>
          </a:p>
        </p:txBody>
      </p:sp>
      <p:sp>
        <p:nvSpPr>
          <p:cNvPr id="8" name="Slide Number Placeholder 7">
            <a:extLst>
              <a:ext uri="{FF2B5EF4-FFF2-40B4-BE49-F238E27FC236}">
                <a16:creationId xmlns:a16="http://schemas.microsoft.com/office/drawing/2014/main" id="{7D52E315-225E-9C4D-889B-A5337F698ED7}"/>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85225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ALT 2">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F5EE7A-712D-9043-B555-1EB85A87196E}"/>
              </a:ext>
            </a:extLst>
          </p:cNvPr>
          <p:cNvPicPr>
            <a:picLocks noChangeAspect="1"/>
          </p:cNvPicPr>
          <p:nvPr userDrawn="1"/>
        </p:nvPicPr>
        <p:blipFill>
          <a:blip r:embed="rId2"/>
          <a:stretch>
            <a:fillRect/>
          </a:stretch>
        </p:blipFill>
        <p:spPr>
          <a:xfrm>
            <a:off x="0" y="3650956"/>
            <a:ext cx="12192000" cy="2032000"/>
          </a:xfrm>
          <a:prstGeom prst="rect">
            <a:avLst/>
          </a:prstGeom>
        </p:spPr>
      </p:pic>
      <p:sp>
        <p:nvSpPr>
          <p:cNvPr id="11" name="Text Placeholder 7">
            <a:extLst>
              <a:ext uri="{FF2B5EF4-FFF2-40B4-BE49-F238E27FC236}">
                <a16:creationId xmlns:a16="http://schemas.microsoft.com/office/drawing/2014/main" id="{9D0A2667-E730-9442-A449-D09125397743}"/>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2" name="Text Placeholder 9">
            <a:extLst>
              <a:ext uri="{FF2B5EF4-FFF2-40B4-BE49-F238E27FC236}">
                <a16:creationId xmlns:a16="http://schemas.microsoft.com/office/drawing/2014/main" id="{7BE96C16-8D01-2D4A-BD94-2F4C650FD21F}"/>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B838814-AEB3-7A44-9A97-F3C6DB50D474}"/>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9505BDA8-2A29-8942-95CE-A13219243C50}"/>
              </a:ext>
            </a:extLst>
          </p:cNvPr>
          <p:cNvSpPr>
            <a:spLocks noGrp="1"/>
          </p:cNvSpPr>
          <p:nvPr>
            <p:ph type="dt" sz="half" idx="15"/>
          </p:nvPr>
        </p:nvSpPr>
        <p:spPr/>
        <p:txBody>
          <a:bodyPr/>
          <a:lstStyle/>
          <a:p>
            <a:fld id="{3FBD5421-BEB3-3647-A903-78A3499237AF}" type="datetime7">
              <a:rPr lang="en-US" smtClean="0"/>
              <a:pPr/>
              <a:t>Apr-25</a:t>
            </a:fld>
            <a:r>
              <a:rPr lang="en-US"/>
              <a:t>  |</a:t>
            </a:r>
          </a:p>
        </p:txBody>
      </p:sp>
      <p:sp>
        <p:nvSpPr>
          <p:cNvPr id="4" name="Footer Placeholder 3">
            <a:extLst>
              <a:ext uri="{FF2B5EF4-FFF2-40B4-BE49-F238E27FC236}">
                <a16:creationId xmlns:a16="http://schemas.microsoft.com/office/drawing/2014/main" id="{96E53396-8A6A-1644-82A3-DE8DDDC55F1B}"/>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F5178D29-2AC6-B642-A008-52DC06043073}"/>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780993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ALT 3">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42E3C43B-B18D-494B-907B-A3C7D9645018}"/>
              </a:ext>
            </a:extLst>
          </p:cNvPr>
          <p:cNvPicPr>
            <a:picLocks noChangeAspect="1"/>
          </p:cNvPicPr>
          <p:nvPr userDrawn="1"/>
        </p:nvPicPr>
        <p:blipFill>
          <a:blip r:embed="rId2"/>
          <a:stretch>
            <a:fillRect/>
          </a:stretch>
        </p:blipFill>
        <p:spPr>
          <a:xfrm>
            <a:off x="0" y="3679092"/>
            <a:ext cx="12192000" cy="2032000"/>
          </a:xfrm>
          <a:prstGeom prst="rect">
            <a:avLst/>
          </a:prstGeom>
        </p:spPr>
      </p:pic>
      <p:sp>
        <p:nvSpPr>
          <p:cNvPr id="6" name="Title 5">
            <a:extLst>
              <a:ext uri="{FF2B5EF4-FFF2-40B4-BE49-F238E27FC236}">
                <a16:creationId xmlns:a16="http://schemas.microsoft.com/office/drawing/2014/main" id="{5274860E-B2E2-8643-A644-B15B8A1A0BD1}"/>
              </a:ext>
            </a:extLst>
          </p:cNvPr>
          <p:cNvSpPr>
            <a:spLocks noGrp="1"/>
          </p:cNvSpPr>
          <p:nvPr>
            <p:ph type="title" hasCustomPrompt="1"/>
          </p:nvPr>
        </p:nvSpPr>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6D7F5E8A-B24D-134F-8DF7-BD045CC1D602}"/>
              </a:ext>
            </a:extLst>
          </p:cNvPr>
          <p:cNvSpPr>
            <a:spLocks noGrp="1"/>
          </p:cNvSpPr>
          <p:nvPr>
            <p:ph type="dt" sz="half" idx="15"/>
          </p:nvPr>
        </p:nvSpPr>
        <p:spPr/>
        <p:txBody>
          <a:bodyPr/>
          <a:lstStyle/>
          <a:p>
            <a:fld id="{3FBD5421-BEB3-3647-A903-78A3499237AF}" type="datetime7">
              <a:rPr lang="en-US" smtClean="0"/>
              <a:pPr/>
              <a:t>Apr-25</a:t>
            </a:fld>
            <a:r>
              <a:rPr lang="en-US"/>
              <a:t>  |</a:t>
            </a:r>
          </a:p>
        </p:txBody>
      </p:sp>
      <p:sp>
        <p:nvSpPr>
          <p:cNvPr id="4" name="Footer Placeholder 3">
            <a:extLst>
              <a:ext uri="{FF2B5EF4-FFF2-40B4-BE49-F238E27FC236}">
                <a16:creationId xmlns:a16="http://schemas.microsoft.com/office/drawing/2014/main" id="{9E06D259-EFB3-DC44-922E-0AA41286A59A}"/>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2E8CE8E2-6348-FA4B-9D8D-679D1E37E454}"/>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035319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LT 4">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22B15-63B7-174A-BDCC-E5F334C02AB9}"/>
              </a:ext>
            </a:extLst>
          </p:cNvPr>
          <p:cNvPicPr>
            <a:picLocks noChangeAspect="1"/>
          </p:cNvPicPr>
          <p:nvPr userDrawn="1"/>
        </p:nvPicPr>
        <p:blipFill>
          <a:blip r:embed="rId2"/>
          <a:stretch>
            <a:fillRect/>
          </a:stretch>
        </p:blipFill>
        <p:spPr>
          <a:xfrm>
            <a:off x="9756140" y="6118860"/>
            <a:ext cx="2016016" cy="457200"/>
          </a:xfrm>
          <a:prstGeom prst="rect">
            <a:avLst/>
          </a:prstGeom>
        </p:spPr>
      </p:pic>
      <p:pic>
        <p:nvPicPr>
          <p:cNvPr id="7" name="Picture 6">
            <a:extLst>
              <a:ext uri="{FF2B5EF4-FFF2-40B4-BE49-F238E27FC236}">
                <a16:creationId xmlns:a16="http://schemas.microsoft.com/office/drawing/2014/main" id="{D0B8463A-7159-E04A-B659-E25C3208AEF0}"/>
              </a:ext>
            </a:extLst>
          </p:cNvPr>
          <p:cNvPicPr>
            <a:picLocks noChangeAspect="1"/>
          </p:cNvPicPr>
          <p:nvPr userDrawn="1"/>
        </p:nvPicPr>
        <p:blipFill>
          <a:blip r:embed="rId3"/>
          <a:stretch>
            <a:fillRect/>
          </a:stretch>
        </p:blipFill>
        <p:spPr>
          <a:xfrm>
            <a:off x="0" y="3700099"/>
            <a:ext cx="12192000" cy="2032000"/>
          </a:xfrm>
          <a:prstGeom prst="rect">
            <a:avLst/>
          </a:prstGeom>
        </p:spPr>
      </p:pic>
      <p:sp>
        <p:nvSpPr>
          <p:cNvPr id="10" name="Text Placeholder 7">
            <a:extLst>
              <a:ext uri="{FF2B5EF4-FFF2-40B4-BE49-F238E27FC236}">
                <a16:creationId xmlns:a16="http://schemas.microsoft.com/office/drawing/2014/main" id="{90BF1EC5-D682-F34F-AB41-5E7589F41FEF}"/>
              </a:ext>
            </a:extLst>
          </p:cNvPr>
          <p:cNvSpPr>
            <a:spLocks noGrp="1"/>
          </p:cNvSpPr>
          <p:nvPr>
            <p:ph type="body" sz="quarter" idx="15" hasCustomPrompt="1"/>
          </p:nvPr>
        </p:nvSpPr>
        <p:spPr>
          <a:xfrm>
            <a:off x="1295400" y="1760699"/>
            <a:ext cx="3484563" cy="273050"/>
          </a:xfrm>
          <a:prstGeom prst="rect">
            <a:avLst/>
          </a:prstGeom>
        </p:spPr>
        <p:txBody>
          <a:bodyPr lIns="0" rIns="0"/>
          <a:lstStyle>
            <a:lvl1pPr>
              <a:defRPr kern="0" spc="150" baseline="0">
                <a:solidFill>
                  <a:srgbClr val="102341"/>
                </a:solidFill>
              </a:defRPr>
            </a:lvl1pPr>
          </a:lstStyle>
          <a:p>
            <a:pPr lvl="0"/>
            <a:r>
              <a:rPr lang="en-US"/>
              <a:t>SHORT LEADING HEADER</a:t>
            </a:r>
          </a:p>
        </p:txBody>
      </p:sp>
      <p:sp>
        <p:nvSpPr>
          <p:cNvPr id="12" name="Text Placeholder 9">
            <a:extLst>
              <a:ext uri="{FF2B5EF4-FFF2-40B4-BE49-F238E27FC236}">
                <a16:creationId xmlns:a16="http://schemas.microsoft.com/office/drawing/2014/main" id="{60237571-E7AD-574E-93A4-61DF30F57097}"/>
              </a:ext>
            </a:extLst>
          </p:cNvPr>
          <p:cNvSpPr>
            <a:spLocks noGrp="1"/>
          </p:cNvSpPr>
          <p:nvPr>
            <p:ph type="body" sz="quarter" idx="16" hasCustomPrompt="1"/>
          </p:nvPr>
        </p:nvSpPr>
        <p:spPr>
          <a:xfrm>
            <a:off x="1295400" y="3190422"/>
            <a:ext cx="3635375" cy="266700"/>
          </a:xfrm>
          <a:prstGeom prst="rect">
            <a:avLst/>
          </a:prstGeom>
        </p:spPr>
        <p:txBody>
          <a:bodyPr lIns="0" rIns="0"/>
          <a:lstStyle>
            <a:lvl1pPr>
              <a:defRPr spc="0">
                <a:solidFill>
                  <a:srgbClr val="102341"/>
                </a:solidFill>
              </a:defRPr>
            </a:lvl1pPr>
          </a:lstStyle>
          <a:p>
            <a:pPr lvl="0"/>
            <a:r>
              <a:rPr lang="en-US"/>
              <a:t>MM, DD, YYYY</a:t>
            </a:r>
          </a:p>
        </p:txBody>
      </p:sp>
      <p:sp>
        <p:nvSpPr>
          <p:cNvPr id="13" name="Title 5">
            <a:extLst>
              <a:ext uri="{FF2B5EF4-FFF2-40B4-BE49-F238E27FC236}">
                <a16:creationId xmlns:a16="http://schemas.microsoft.com/office/drawing/2014/main" id="{4C3BEE17-C5F8-4646-8607-F0D40147CD7A}"/>
              </a:ext>
            </a:extLst>
          </p:cNvPr>
          <p:cNvSpPr txBox="1">
            <a:spLocks/>
          </p:cNvSpPr>
          <p:nvPr userDrawn="1"/>
        </p:nvSpPr>
        <p:spPr>
          <a:xfrm>
            <a:off x="1295400" y="2057400"/>
            <a:ext cx="6400800" cy="11156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a:lstStyle>
          <a:p>
            <a:r>
              <a:rPr lang="en-US">
                <a:solidFill>
                  <a:srgbClr val="102341"/>
                </a:solidFill>
              </a:rPr>
              <a:t>The Title for the presentation goes here</a:t>
            </a:r>
          </a:p>
        </p:txBody>
      </p:sp>
      <p:sp>
        <p:nvSpPr>
          <p:cNvPr id="3" name="Date Placeholder 2">
            <a:extLst>
              <a:ext uri="{FF2B5EF4-FFF2-40B4-BE49-F238E27FC236}">
                <a16:creationId xmlns:a16="http://schemas.microsoft.com/office/drawing/2014/main" id="{9D53A216-A532-BE42-B0F2-A98D0CFABEB9}"/>
              </a:ext>
            </a:extLst>
          </p:cNvPr>
          <p:cNvSpPr>
            <a:spLocks noGrp="1"/>
          </p:cNvSpPr>
          <p:nvPr>
            <p:ph type="dt" sz="half" idx="17"/>
          </p:nvPr>
        </p:nvSpPr>
        <p:spPr/>
        <p:txBody>
          <a:bodyPr/>
          <a:lstStyle>
            <a:lvl1pPr>
              <a:defRPr>
                <a:solidFill>
                  <a:schemeClr val="bg1">
                    <a:alpha val="50000"/>
                  </a:schemeClr>
                </a:solidFill>
              </a:defRPr>
            </a:lvl1pPr>
          </a:lstStyle>
          <a:p>
            <a:fld id="{3FBD5421-BEB3-3647-A903-78A3499237AF}" type="datetime7">
              <a:rPr lang="en-US" smtClean="0"/>
              <a:pPr/>
              <a:t>Apr-25</a:t>
            </a:fld>
            <a:r>
              <a:rPr lang="en-US"/>
              <a:t>  |</a:t>
            </a:r>
          </a:p>
        </p:txBody>
      </p:sp>
      <p:sp>
        <p:nvSpPr>
          <p:cNvPr id="4" name="Footer Placeholder 3">
            <a:extLst>
              <a:ext uri="{FF2B5EF4-FFF2-40B4-BE49-F238E27FC236}">
                <a16:creationId xmlns:a16="http://schemas.microsoft.com/office/drawing/2014/main" id="{83D8A7CD-DB72-0940-88F5-84D0EBFF4794}"/>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F2C1FC15-8129-F444-8502-9D25C63EBBB9}"/>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166015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C88ADC-F886-664D-86B0-F6E3F3032011}"/>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9" name="Text Placeholder 6">
            <a:extLst>
              <a:ext uri="{FF2B5EF4-FFF2-40B4-BE49-F238E27FC236}">
                <a16:creationId xmlns:a16="http://schemas.microsoft.com/office/drawing/2014/main" id="{B9FA5630-5312-3C41-AAA5-C4A5A6C68740}"/>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244F0924-B970-2545-B536-478A33C002EC}"/>
              </a:ext>
            </a:extLst>
          </p:cNvPr>
          <p:cNvSpPr>
            <a:spLocks noGrp="1"/>
          </p:cNvSpPr>
          <p:nvPr>
            <p:ph type="dt" sz="half" idx="14"/>
          </p:nvPr>
        </p:nvSpPr>
        <p:spPr/>
        <p:txBody>
          <a:bodyPr/>
          <a:lstStyle/>
          <a:p>
            <a:fld id="{BF9D982C-354D-AF4B-A81A-0E0215FBD9B4}" type="datetime7">
              <a:rPr lang="en-US" smtClean="0"/>
              <a:t>Apr-25</a:t>
            </a:fld>
            <a:r>
              <a:rPr lang="en-US"/>
              <a:t>  |</a:t>
            </a:r>
          </a:p>
        </p:txBody>
      </p:sp>
      <p:sp>
        <p:nvSpPr>
          <p:cNvPr id="6" name="Footer Placeholder 5">
            <a:extLst>
              <a:ext uri="{FF2B5EF4-FFF2-40B4-BE49-F238E27FC236}">
                <a16:creationId xmlns:a16="http://schemas.microsoft.com/office/drawing/2014/main" id="{0B3CC51F-BA0A-014E-B8E6-1496A875298A}"/>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5782AAA8-F47B-D345-8A4A-F7C6FC99E7C9}"/>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777A6A23-473B-244E-B87A-5EA145D129EF}"/>
              </a:ext>
            </a:extLst>
          </p:cNvPr>
          <p:cNvPicPr>
            <a:picLocks noChangeAspect="1"/>
          </p:cNvPicPr>
          <p:nvPr userDrawn="1"/>
        </p:nvPicPr>
        <p:blipFill>
          <a:blip r:embed="rId2"/>
          <a:stretch>
            <a:fillRect/>
          </a:stretch>
        </p:blipFill>
        <p:spPr>
          <a:xfrm>
            <a:off x="0" y="6204428"/>
            <a:ext cx="12192000" cy="419100"/>
          </a:xfrm>
          <a:prstGeom prst="rect">
            <a:avLst/>
          </a:prstGeom>
        </p:spPr>
      </p:pic>
    </p:spTree>
    <p:extLst>
      <p:ext uri="{BB962C8B-B14F-4D97-AF65-F5344CB8AC3E}">
        <p14:creationId xmlns:p14="http://schemas.microsoft.com/office/powerpoint/2010/main" val="46208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64824" y="501396"/>
            <a:ext cx="603504" cy="603504"/>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5F39AD76-BD79-994B-989C-EDD0680515BF}"/>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Apr-25</a:t>
            </a:fld>
            <a:r>
              <a:rPr lang="en-US"/>
              <a:t>  |</a:t>
            </a:r>
          </a:p>
        </p:txBody>
      </p:sp>
      <p:sp>
        <p:nvSpPr>
          <p:cNvPr id="6" name="Footer Placeholder 5">
            <a:extLst>
              <a:ext uri="{FF2B5EF4-FFF2-40B4-BE49-F238E27FC236}">
                <a16:creationId xmlns:a16="http://schemas.microsoft.com/office/drawing/2014/main" id="{313F9AF7-D0B0-124B-AB0F-D87930401BEF}"/>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58497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EBBD82-38C5-994B-8BFF-D81F555F351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1" name="Text Placeholder 6">
            <a:extLst>
              <a:ext uri="{FF2B5EF4-FFF2-40B4-BE49-F238E27FC236}">
                <a16:creationId xmlns:a16="http://schemas.microsoft.com/office/drawing/2014/main" id="{B3809667-8586-4244-A024-9A1A14B551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76390676-7287-3A45-9A8A-C533BD6A6B61}"/>
              </a:ext>
            </a:extLst>
          </p:cNvPr>
          <p:cNvSpPr>
            <a:spLocks noGrp="1"/>
          </p:cNvSpPr>
          <p:nvPr>
            <p:ph type="dt" sz="half" idx="14"/>
          </p:nvPr>
        </p:nvSpPr>
        <p:spPr/>
        <p:txBody>
          <a:bodyPr/>
          <a:lstStyle>
            <a:lvl1pPr>
              <a:defRPr>
                <a:solidFill>
                  <a:schemeClr val="bg2">
                    <a:alpha val="50000"/>
                  </a:schemeClr>
                </a:solidFill>
              </a:defRPr>
            </a:lvl1pPr>
          </a:lstStyle>
          <a:p>
            <a:fld id="{BF9D982C-354D-AF4B-A81A-0E0215FBD9B4}" type="datetime7">
              <a:rPr lang="en-US" smtClean="0"/>
              <a:pPr/>
              <a:t>Apr-25</a:t>
            </a:fld>
            <a:r>
              <a:rPr lang="en-US"/>
              <a:t>  |</a:t>
            </a:r>
          </a:p>
        </p:txBody>
      </p:sp>
      <p:sp>
        <p:nvSpPr>
          <p:cNvPr id="6" name="Footer Placeholder 5">
            <a:extLst>
              <a:ext uri="{FF2B5EF4-FFF2-40B4-BE49-F238E27FC236}">
                <a16:creationId xmlns:a16="http://schemas.microsoft.com/office/drawing/2014/main" id="{00A050DF-EFDB-1840-A8C2-AEEC24190B5F}"/>
              </a:ext>
            </a:extLst>
          </p:cNvPr>
          <p:cNvSpPr>
            <a:spLocks noGrp="1"/>
          </p:cNvSpPr>
          <p:nvPr>
            <p:ph type="ftr" sz="quarter" idx="15"/>
          </p:nvPr>
        </p:nvSpPr>
        <p:spPr/>
        <p:txBody>
          <a:bodyPr/>
          <a:lstStyle>
            <a:lvl1pPr>
              <a:defRPr>
                <a:solidFill>
                  <a:schemeClr val="bg2">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4916A933-1047-1E4A-B4CE-5A052986053C}"/>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51A249B4-7446-2C40-867B-748249E349AC}"/>
              </a:ext>
            </a:extLst>
          </p:cNvPr>
          <p:cNvPicPr>
            <a:picLocks noChangeAspect="1"/>
          </p:cNvPicPr>
          <p:nvPr userDrawn="1"/>
        </p:nvPicPr>
        <p:blipFill>
          <a:blip r:embed="rId2"/>
          <a:stretch>
            <a:fillRect/>
          </a:stretch>
        </p:blipFill>
        <p:spPr>
          <a:xfrm>
            <a:off x="0" y="6220744"/>
            <a:ext cx="12192000" cy="419100"/>
          </a:xfrm>
          <a:prstGeom prst="rect">
            <a:avLst/>
          </a:prstGeom>
        </p:spPr>
      </p:pic>
    </p:spTree>
    <p:extLst>
      <p:ext uri="{BB962C8B-B14F-4D97-AF65-F5344CB8AC3E}">
        <p14:creationId xmlns:p14="http://schemas.microsoft.com/office/powerpoint/2010/main" val="238427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4" name="Title 1">
            <a:extLst>
              <a:ext uri="{FF2B5EF4-FFF2-40B4-BE49-F238E27FC236}">
                <a16:creationId xmlns:a16="http://schemas.microsoft.com/office/drawing/2014/main" id="{127EC11F-49B9-EE4B-8A04-FCF4BCB0F909}"/>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5" name="Text Placeholder 6">
            <a:extLst>
              <a:ext uri="{FF2B5EF4-FFF2-40B4-BE49-F238E27FC236}">
                <a16:creationId xmlns:a16="http://schemas.microsoft.com/office/drawing/2014/main" id="{6D5D10EC-5F3E-E843-BA88-20F649E76395}"/>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A5ADFD57-EDDF-1447-A62D-5970E7E9E188}"/>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Apr-25</a:t>
            </a:fld>
            <a:r>
              <a:rPr lang="en-US"/>
              <a:t>  |</a:t>
            </a:r>
          </a:p>
        </p:txBody>
      </p:sp>
      <p:sp>
        <p:nvSpPr>
          <p:cNvPr id="6" name="Footer Placeholder 5">
            <a:extLst>
              <a:ext uri="{FF2B5EF4-FFF2-40B4-BE49-F238E27FC236}">
                <a16:creationId xmlns:a16="http://schemas.microsoft.com/office/drawing/2014/main" id="{3BEEB9AB-75CA-C349-8A97-0821EAFFCA8D}"/>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9F8F7300-DD19-FB4E-92AF-84C79263EA14}"/>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CF5AC605-6029-FA4D-85CF-A932A654327E}"/>
              </a:ext>
            </a:extLst>
          </p:cNvPr>
          <p:cNvPicPr>
            <a:picLocks noChangeAspect="1"/>
          </p:cNvPicPr>
          <p:nvPr userDrawn="1"/>
        </p:nvPicPr>
        <p:blipFill>
          <a:blip r:embed="rId3"/>
          <a:stretch>
            <a:fillRect/>
          </a:stretch>
        </p:blipFill>
        <p:spPr>
          <a:xfrm>
            <a:off x="0" y="6220744"/>
            <a:ext cx="12192000" cy="419100"/>
          </a:xfrm>
          <a:prstGeom prst="rect">
            <a:avLst/>
          </a:prstGeom>
        </p:spPr>
      </p:pic>
    </p:spTree>
    <p:extLst>
      <p:ext uri="{BB962C8B-B14F-4D97-AF65-F5344CB8AC3E}">
        <p14:creationId xmlns:p14="http://schemas.microsoft.com/office/powerpoint/2010/main" val="298427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3">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1258824" y="2546603"/>
            <a:ext cx="9674352" cy="3200400"/>
          </a:xfr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lvl="0"/>
            <a:endParaRPr lang="en-US">
              <a:solidFill>
                <a:srgbClr val="FFFFFF"/>
              </a:solidFill>
              <a:effectLst/>
              <a:latin typeface="Century Gothic" panose="020B0502020202020204" pitchFamily="34" charset="0"/>
            </a:endParaRPr>
          </a:p>
        </p:txBody>
      </p:sp>
      <p:pic>
        <p:nvPicPr>
          <p:cNvPr id="17" name="Picture 16">
            <a:extLst>
              <a:ext uri="{FF2B5EF4-FFF2-40B4-BE49-F238E27FC236}">
                <a16:creationId xmlns:a16="http://schemas.microsoft.com/office/drawing/2014/main" id="{67805E09-5AD5-A848-9740-AEB4C0EDE4F4}"/>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C1F2F46A-5B4A-8646-94C6-A499895AA947}"/>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9DAE8C58-60AD-8343-9FC6-755BCA5DD582}"/>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74E43E8D-EC32-6D4A-93B7-75C16B9ECBC7}"/>
              </a:ext>
            </a:extLst>
          </p:cNvPr>
          <p:cNvSpPr>
            <a:spLocks noGrp="1"/>
          </p:cNvSpPr>
          <p:nvPr>
            <p:ph type="dt" sz="half" idx="25"/>
          </p:nvPr>
        </p:nvSpPr>
        <p:spPr/>
        <p:txBody>
          <a:bodyPr/>
          <a:lstStyle>
            <a:lvl1pPr>
              <a:defRPr>
                <a:solidFill>
                  <a:schemeClr val="bg2">
                    <a:alpha val="50000"/>
                  </a:schemeClr>
                </a:solidFill>
              </a:defRPr>
            </a:lvl1pPr>
          </a:lstStyle>
          <a:p>
            <a:fld id="{AC30439D-71C4-BA4D-96A8-5CC35AC14C60}" type="datetime7">
              <a:rPr lang="en-US" smtClean="0"/>
              <a:pPr/>
              <a:t>Apr-25</a:t>
            </a:fld>
            <a:r>
              <a:rPr lang="en-US"/>
              <a:t>  |</a:t>
            </a:r>
          </a:p>
        </p:txBody>
      </p:sp>
      <p:sp>
        <p:nvSpPr>
          <p:cNvPr id="3" name="Footer Placeholder 2">
            <a:extLst>
              <a:ext uri="{FF2B5EF4-FFF2-40B4-BE49-F238E27FC236}">
                <a16:creationId xmlns:a16="http://schemas.microsoft.com/office/drawing/2014/main" id="{38784774-489A-D745-A5ED-4C13FE0F78F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5177F063-D700-0041-8252-2FDEEE7E674E}"/>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66B99FAF-B66B-8441-8965-3A97BFF03074}"/>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3180164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 Interior slide 1">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0" name="Title 1">
            <a:extLst>
              <a:ext uri="{FF2B5EF4-FFF2-40B4-BE49-F238E27FC236}">
                <a16:creationId xmlns:a16="http://schemas.microsoft.com/office/drawing/2014/main" id="{FCA79B21-8295-FA42-A4B4-C57FC659AC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DA8175A1-D07E-D240-AB85-0D2302A46E8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3E4ED258-E14F-BF47-9F28-5BB39895ACC4}"/>
              </a:ext>
            </a:extLst>
          </p:cNvPr>
          <p:cNvSpPr>
            <a:spLocks noGrp="1"/>
          </p:cNvSpPr>
          <p:nvPr>
            <p:ph type="dt" sz="half" idx="19"/>
          </p:nvPr>
        </p:nvSpPr>
        <p:spPr/>
        <p:txBody>
          <a:bodyPr/>
          <a:lstStyle/>
          <a:p>
            <a:fld id="{AC30439D-71C4-BA4D-96A8-5CC35AC14C60}" type="datetime7">
              <a:rPr lang="en-US" smtClean="0"/>
              <a:t>Apr-25</a:t>
            </a:fld>
            <a:r>
              <a:rPr lang="en-US"/>
              <a:t>  |</a:t>
            </a:r>
          </a:p>
        </p:txBody>
      </p:sp>
      <p:sp>
        <p:nvSpPr>
          <p:cNvPr id="3" name="Footer Placeholder 2">
            <a:extLst>
              <a:ext uri="{FF2B5EF4-FFF2-40B4-BE49-F238E27FC236}">
                <a16:creationId xmlns:a16="http://schemas.microsoft.com/office/drawing/2014/main" id="{3CCEC545-693B-B043-A55B-429CB0F7AB83}"/>
              </a:ext>
            </a:extLst>
          </p:cNvPr>
          <p:cNvSpPr>
            <a:spLocks noGrp="1"/>
          </p:cNvSpPr>
          <p:nvPr>
            <p:ph type="ftr" sz="quarter" idx="20"/>
          </p:nvPr>
        </p:nvSpPr>
        <p:spPr/>
        <p:txBody>
          <a:bodyPr/>
          <a:lstStyle>
            <a:lvl1pPr>
              <a:defRPr>
                <a:solidFill>
                  <a:schemeClr val="bg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836D88C1-0C98-C843-A554-CFCC6D3A801E}"/>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182E3ACC-3EED-594E-A230-D358DA4FC482}"/>
              </a:ext>
            </a:extLst>
          </p:cNvPr>
          <p:cNvPicPr>
            <a:picLocks noChangeAspect="1"/>
          </p:cNvPicPr>
          <p:nvPr userDrawn="1"/>
        </p:nvPicPr>
        <p:blipFill>
          <a:blip r:embed="rId2"/>
          <a:stretch>
            <a:fillRect/>
          </a:stretch>
        </p:blipFill>
        <p:spPr>
          <a:xfrm>
            <a:off x="0" y="6210300"/>
            <a:ext cx="12192000" cy="419100"/>
          </a:xfrm>
          <a:prstGeom prst="rect">
            <a:avLst/>
          </a:prstGeom>
        </p:spPr>
      </p:pic>
    </p:spTree>
    <p:extLst>
      <p:ext uri="{BB962C8B-B14F-4D97-AF65-F5344CB8AC3E}">
        <p14:creationId xmlns:p14="http://schemas.microsoft.com/office/powerpoint/2010/main" val="216657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6" name="Title 5">
            <a:extLst>
              <a:ext uri="{FF2B5EF4-FFF2-40B4-BE49-F238E27FC236}">
                <a16:creationId xmlns:a16="http://schemas.microsoft.com/office/drawing/2014/main" id="{55BA96AF-D394-7F43-A793-1B894AF3F4EF}"/>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B7BF53CD-47D1-3C4E-9524-FE098CA1A940}"/>
              </a:ext>
            </a:extLst>
          </p:cNvPr>
          <p:cNvSpPr>
            <a:spLocks noGrp="1"/>
          </p:cNvSpPr>
          <p:nvPr>
            <p:ph type="dt" sz="half" idx="15"/>
          </p:nvPr>
        </p:nvSpPr>
        <p:spPr/>
        <p:txBody>
          <a:bodyPr/>
          <a:lstStyle/>
          <a:p>
            <a:fld id="{DC65C37E-58F4-7541-9725-1C83FFB88F7E}" type="datetime7">
              <a:rPr lang="en-US" smtClean="0"/>
              <a:t>Apr-25</a:t>
            </a:fld>
            <a:r>
              <a:rPr lang="en-US"/>
              <a:t>  |</a:t>
            </a:r>
          </a:p>
        </p:txBody>
      </p:sp>
      <p:sp>
        <p:nvSpPr>
          <p:cNvPr id="7" name="Footer Placeholder 6">
            <a:extLst>
              <a:ext uri="{FF2B5EF4-FFF2-40B4-BE49-F238E27FC236}">
                <a16:creationId xmlns:a16="http://schemas.microsoft.com/office/drawing/2014/main" id="{61BE7B91-78DE-3C48-98A8-19287931E40C}"/>
              </a:ext>
            </a:extLst>
          </p:cNvPr>
          <p:cNvSpPr>
            <a:spLocks noGrp="1"/>
          </p:cNvSpPr>
          <p:nvPr>
            <p:ph type="ftr" sz="quarter" idx="16"/>
          </p:nvPr>
        </p:nvSpPr>
        <p:spPr/>
        <p:txBody>
          <a:bodyPr/>
          <a:lstStyle/>
          <a:p>
            <a:pPr algn="l"/>
            <a:r>
              <a:rPr lang="en-US"/>
              <a:t>© 2020 AmeriCorps.</a:t>
            </a:r>
          </a:p>
        </p:txBody>
      </p:sp>
      <p:sp>
        <p:nvSpPr>
          <p:cNvPr id="9" name="Slide Number Placeholder 8">
            <a:extLst>
              <a:ext uri="{FF2B5EF4-FFF2-40B4-BE49-F238E27FC236}">
                <a16:creationId xmlns:a16="http://schemas.microsoft.com/office/drawing/2014/main" id="{850E16CF-41C8-0247-9527-08CF4428E396}"/>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6256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2">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endParaRPr lang="en-US">
              <a:solidFill>
                <a:srgbClr val="091E38"/>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3" name="Picture 12">
            <a:extLst>
              <a:ext uri="{FF2B5EF4-FFF2-40B4-BE49-F238E27FC236}">
                <a16:creationId xmlns:a16="http://schemas.microsoft.com/office/drawing/2014/main" id="{B1C2CAB1-5354-D643-8A1C-2E66FFFC7925}"/>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0E605998-5EE5-B44E-A816-A1524D873CA0}"/>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804D9339-066A-BB48-AD30-08A73AC66B5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E47930BE-E799-4B43-A52E-C908BA5C5B5D}"/>
              </a:ext>
            </a:extLst>
          </p:cNvPr>
          <p:cNvSpPr>
            <a:spLocks noGrp="1"/>
          </p:cNvSpPr>
          <p:nvPr>
            <p:ph type="dt" sz="half" idx="15"/>
          </p:nvPr>
        </p:nvSpPr>
        <p:spPr/>
        <p:txBody>
          <a:bodyPr/>
          <a:lstStyle>
            <a:lvl1pPr>
              <a:defRPr>
                <a:solidFill>
                  <a:schemeClr val="bg2">
                    <a:alpha val="50000"/>
                  </a:schemeClr>
                </a:solidFill>
              </a:defRPr>
            </a:lvl1pPr>
          </a:lstStyle>
          <a:p>
            <a:fld id="{AC30439D-71C4-BA4D-96A8-5CC35AC14C60}" type="datetime7">
              <a:rPr lang="en-US" smtClean="0"/>
              <a:pPr/>
              <a:t>Apr-25</a:t>
            </a:fld>
            <a:r>
              <a:rPr lang="en-US"/>
              <a:t>  |</a:t>
            </a:r>
          </a:p>
        </p:txBody>
      </p:sp>
      <p:sp>
        <p:nvSpPr>
          <p:cNvPr id="3" name="Footer Placeholder 2">
            <a:extLst>
              <a:ext uri="{FF2B5EF4-FFF2-40B4-BE49-F238E27FC236}">
                <a16:creationId xmlns:a16="http://schemas.microsoft.com/office/drawing/2014/main" id="{3B289AD8-E678-F043-8D4F-9F3F82AF192A}"/>
              </a:ext>
            </a:extLst>
          </p:cNvPr>
          <p:cNvSpPr>
            <a:spLocks noGrp="1"/>
          </p:cNvSpPr>
          <p:nvPr>
            <p:ph type="ftr" sz="quarter" idx="1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7A68F63-D74B-5F4D-BF83-8A81EC6FABB6}"/>
              </a:ext>
            </a:extLst>
          </p:cNvPr>
          <p:cNvSpPr>
            <a:spLocks noGrp="1"/>
          </p:cNvSpPr>
          <p:nvPr>
            <p:ph type="sldNum" sz="quarter" idx="1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5" name="Picture 14">
            <a:extLst>
              <a:ext uri="{FF2B5EF4-FFF2-40B4-BE49-F238E27FC236}">
                <a16:creationId xmlns:a16="http://schemas.microsoft.com/office/drawing/2014/main" id="{4D2332D9-8D6A-E840-BE0A-2E4005ACFA65}"/>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407041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5">
    <p:bg>
      <p:bgPr>
        <a:solidFill>
          <a:schemeClr val="bg2"/>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1258635" y="2548003"/>
            <a:ext cx="9674731" cy="3200400"/>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endParaRPr lang="en-US">
              <a:solidFill>
                <a:srgbClr val="091D36"/>
              </a:solidFill>
              <a:effectLst/>
              <a:latin typeface="Century Gothic" panose="020B0502020202020204" pitchFamily="34" charset="0"/>
            </a:endParaRPr>
          </a:p>
        </p:txBody>
      </p:sp>
      <p:pic>
        <p:nvPicPr>
          <p:cNvPr id="16" name="Picture 15" descr="A close up of a sign&#10;&#10;Description automatically generated">
            <a:extLst>
              <a:ext uri="{FF2B5EF4-FFF2-40B4-BE49-F238E27FC236}">
                <a16:creationId xmlns:a16="http://schemas.microsoft.com/office/drawing/2014/main" id="{F3467418-9BBB-F245-B584-6F909FBD31C2}"/>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1" name="Title 1">
            <a:extLst>
              <a:ext uri="{FF2B5EF4-FFF2-40B4-BE49-F238E27FC236}">
                <a16:creationId xmlns:a16="http://schemas.microsoft.com/office/drawing/2014/main" id="{B0859CCC-01DB-7F44-8665-F41DD284B5F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386A6D4C-2498-A445-8C50-704696DA44D4}"/>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E63E4C71-8E6E-0B4C-9ACD-04F57AF52180}"/>
              </a:ext>
            </a:extLst>
          </p:cNvPr>
          <p:cNvSpPr>
            <a:spLocks noGrp="1"/>
          </p:cNvSpPr>
          <p:nvPr>
            <p:ph type="dt" sz="half" idx="19"/>
          </p:nvPr>
        </p:nvSpPr>
        <p:spPr/>
        <p:txBody>
          <a:bodyPr/>
          <a:lstStyle/>
          <a:p>
            <a:fld id="{AC30439D-71C4-BA4D-96A8-5CC35AC14C60}" type="datetime7">
              <a:rPr lang="en-US" smtClean="0"/>
              <a:t>Apr-25</a:t>
            </a:fld>
            <a:r>
              <a:rPr lang="en-US"/>
              <a:t>  |</a:t>
            </a:r>
          </a:p>
        </p:txBody>
      </p:sp>
      <p:sp>
        <p:nvSpPr>
          <p:cNvPr id="3" name="Footer Placeholder 2">
            <a:extLst>
              <a:ext uri="{FF2B5EF4-FFF2-40B4-BE49-F238E27FC236}">
                <a16:creationId xmlns:a16="http://schemas.microsoft.com/office/drawing/2014/main" id="{25BC7C17-682C-B649-AA43-658125891A3D}"/>
              </a:ext>
            </a:extLst>
          </p:cNvPr>
          <p:cNvSpPr>
            <a:spLocks noGrp="1"/>
          </p:cNvSpPr>
          <p:nvPr>
            <p:ph type="ftr" sz="quarter" idx="20"/>
          </p:nvPr>
        </p:nvSpPr>
        <p:spPr/>
        <p:txBody>
          <a:bodyPr/>
          <a:lstStyle>
            <a:lvl1pPr>
              <a:defRPr>
                <a:solidFill>
                  <a:schemeClr val="tx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C8A938A8-A3E2-1E46-BE13-D78ADDC5A81D}"/>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C7F187E9-99E5-754C-85E0-106ABF636F71}"/>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405079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64824" y="501396"/>
            <a:ext cx="603504" cy="603504"/>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5F39AD76-BD79-994B-989C-EDD0680515BF}"/>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Apr-25</a:t>
            </a:fld>
            <a:r>
              <a:rPr lang="en-US"/>
              <a:t>  |</a:t>
            </a:r>
          </a:p>
        </p:txBody>
      </p:sp>
      <p:sp>
        <p:nvSpPr>
          <p:cNvPr id="6" name="Footer Placeholder 5">
            <a:extLst>
              <a:ext uri="{FF2B5EF4-FFF2-40B4-BE49-F238E27FC236}">
                <a16:creationId xmlns:a16="http://schemas.microsoft.com/office/drawing/2014/main" id="{313F9AF7-D0B0-124B-AB0F-D87930401BEF}"/>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625586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i="0" spc="0">
                <a:solidFill>
                  <a:schemeClr val="bg2"/>
                </a:solidFill>
              </a:defRPr>
            </a:lvl1pPr>
          </a:lstStyle>
          <a:p>
            <a:r>
              <a:rPr lang="en-US" b="1" i="0">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a:solidFill>
                  <a:schemeClr val="bg2"/>
                </a:solidFill>
              </a:rPr>
              <a:t>Title goes in here</a:t>
            </a: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76EC476E-F878-A043-B652-50B2C604484A}"/>
              </a:ext>
            </a:extLst>
          </p:cNvPr>
          <p:cNvPicPr>
            <a:picLocks noChangeAspect="1"/>
          </p:cNvPicPr>
          <p:nvPr userDrawn="1"/>
        </p:nvPicPr>
        <p:blipFill>
          <a:blip r:embed="rId2"/>
          <a:stretch>
            <a:fillRect/>
          </a:stretch>
        </p:blipFill>
        <p:spPr>
          <a:xfrm>
            <a:off x="0" y="6204825"/>
            <a:ext cx="12192000" cy="419100"/>
          </a:xfrm>
          <a:prstGeom prst="rect">
            <a:avLst/>
          </a:prstGeom>
        </p:spPr>
      </p:pic>
      <p:sp>
        <p:nvSpPr>
          <p:cNvPr id="18" name="Title 1">
            <a:extLst>
              <a:ext uri="{FF2B5EF4-FFF2-40B4-BE49-F238E27FC236}">
                <a16:creationId xmlns:a16="http://schemas.microsoft.com/office/drawing/2014/main" id="{9A06B0E5-053A-CD42-B3DE-30BF7F036F6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E2583194-E1DE-7846-B12C-88A4C6CC3B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158BA17-D0F8-2147-BC48-0A2D097E75B2}"/>
              </a:ext>
            </a:extLst>
          </p:cNvPr>
          <p:cNvSpPr>
            <a:spLocks noGrp="1"/>
          </p:cNvSpPr>
          <p:nvPr>
            <p:ph type="dt" sz="half" idx="25"/>
          </p:nvPr>
        </p:nvSpPr>
        <p:spPr/>
        <p:txBody>
          <a:bodyPr/>
          <a:lstStyle/>
          <a:p>
            <a:fld id="{F47627F4-214B-454C-9205-24A7FCD1FB29}" type="datetime7">
              <a:rPr lang="en-US" smtClean="0"/>
              <a:t>Apr-25</a:t>
            </a:fld>
            <a:r>
              <a:rPr lang="en-US"/>
              <a:t>  |</a:t>
            </a:r>
          </a:p>
        </p:txBody>
      </p:sp>
      <p:sp>
        <p:nvSpPr>
          <p:cNvPr id="4" name="Footer Placeholder 3">
            <a:extLst>
              <a:ext uri="{FF2B5EF4-FFF2-40B4-BE49-F238E27FC236}">
                <a16:creationId xmlns:a16="http://schemas.microsoft.com/office/drawing/2014/main" id="{94AC2384-3361-6D40-BF9C-2C1C2F662C47}"/>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1FC712EA-B5C5-0043-B01E-F08BA88F2C0B}"/>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93838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3F723B-9D4F-314A-A525-34340B7751C9}"/>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17" name="Title 1">
            <a:extLst>
              <a:ext uri="{FF2B5EF4-FFF2-40B4-BE49-F238E27FC236}">
                <a16:creationId xmlns:a16="http://schemas.microsoft.com/office/drawing/2014/main" id="{9E43A8E1-75E8-5048-A111-1E0EEB4B137A}"/>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9DE98943-52FB-D042-8FA2-8D67C93A616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2B50A81B-C7FA-9449-8B14-C677A1746C3E}"/>
              </a:ext>
            </a:extLst>
          </p:cNvPr>
          <p:cNvSpPr>
            <a:spLocks noGrp="1"/>
          </p:cNvSpPr>
          <p:nvPr>
            <p:ph type="dt" sz="half" idx="25"/>
          </p:nvPr>
        </p:nvSpPr>
        <p:spPr/>
        <p:txBody>
          <a:bodyPr/>
          <a:lstStyle/>
          <a:p>
            <a:fld id="{F47627F4-214B-454C-9205-24A7FCD1FB29}" type="datetime7">
              <a:rPr lang="en-US" smtClean="0"/>
              <a:t>Apr-25</a:t>
            </a:fld>
            <a:r>
              <a:rPr lang="en-US"/>
              <a:t>  |</a:t>
            </a:r>
          </a:p>
        </p:txBody>
      </p:sp>
      <p:sp>
        <p:nvSpPr>
          <p:cNvPr id="4" name="Footer Placeholder 3">
            <a:extLst>
              <a:ext uri="{FF2B5EF4-FFF2-40B4-BE49-F238E27FC236}">
                <a16:creationId xmlns:a16="http://schemas.microsoft.com/office/drawing/2014/main" id="{1B2D21C2-A036-0841-9A31-1123A3226BB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C8DC2C7B-C5EC-3944-AACD-1B15715E7D54}"/>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24841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173F3DB4-D78B-3D4F-A2CA-DF78042FCCE5}"/>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18" name="Title 1">
            <a:extLst>
              <a:ext uri="{FF2B5EF4-FFF2-40B4-BE49-F238E27FC236}">
                <a16:creationId xmlns:a16="http://schemas.microsoft.com/office/drawing/2014/main" id="{F5398FFF-818C-6B46-AC19-9D421BD4ADD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1F15F5A1-2680-EA4A-AB2B-522B2443055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43162155-44E3-C44D-B2EA-47C03EE98BE7}"/>
              </a:ext>
            </a:extLst>
          </p:cNvPr>
          <p:cNvSpPr>
            <a:spLocks noGrp="1"/>
          </p:cNvSpPr>
          <p:nvPr>
            <p:ph type="dt" sz="half" idx="25"/>
          </p:nvPr>
        </p:nvSpPr>
        <p:spPr/>
        <p:txBody>
          <a:bodyPr/>
          <a:lstStyle/>
          <a:p>
            <a:fld id="{F47627F4-214B-454C-9205-24A7FCD1FB29}" type="datetime7">
              <a:rPr lang="en-US" smtClean="0"/>
              <a:t>Apr-25</a:t>
            </a:fld>
            <a:r>
              <a:rPr lang="en-US"/>
              <a:t>  |</a:t>
            </a:r>
          </a:p>
        </p:txBody>
      </p:sp>
      <p:sp>
        <p:nvSpPr>
          <p:cNvPr id="4" name="Footer Placeholder 3">
            <a:extLst>
              <a:ext uri="{FF2B5EF4-FFF2-40B4-BE49-F238E27FC236}">
                <a16:creationId xmlns:a16="http://schemas.microsoft.com/office/drawing/2014/main" id="{78C9B04C-C883-0347-82AA-DE6314CA9319}"/>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D7400204-E61F-2747-AB71-FCFFF9579A06}"/>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1355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A717DE1-420A-BA48-A8CF-63D843A08B6C}"/>
              </a:ext>
            </a:extLst>
          </p:cNvPr>
          <p:cNvSpPr/>
          <p:nvPr userDrawn="1"/>
        </p:nvSpPr>
        <p:spPr>
          <a:xfrm>
            <a:off x="150031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174E1615-5DBF-AD46-9C0A-BD655B685DC4}"/>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26" name="Text Placeholder 7">
            <a:extLst>
              <a:ext uri="{FF2B5EF4-FFF2-40B4-BE49-F238E27FC236}">
                <a16:creationId xmlns:a16="http://schemas.microsoft.com/office/drawing/2014/main" id="{319D69EF-2FEE-014A-ABAF-9FCFBAD9564B}"/>
              </a:ext>
            </a:extLst>
          </p:cNvPr>
          <p:cNvSpPr>
            <a:spLocks noGrp="1"/>
          </p:cNvSpPr>
          <p:nvPr>
            <p:ph type="body" sz="quarter" idx="21" hasCustomPrompt="1"/>
          </p:nvPr>
        </p:nvSpPr>
        <p:spPr>
          <a:xfrm>
            <a:off x="182876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0" name="Text Placeholder 10">
            <a:extLst>
              <a:ext uri="{FF2B5EF4-FFF2-40B4-BE49-F238E27FC236}">
                <a16:creationId xmlns:a16="http://schemas.microsoft.com/office/drawing/2014/main" id="{53F9A88D-E794-EB42-BCC7-51BC438ED42F}"/>
              </a:ext>
            </a:extLst>
          </p:cNvPr>
          <p:cNvSpPr>
            <a:spLocks noGrp="1"/>
          </p:cNvSpPr>
          <p:nvPr>
            <p:ph type="body" sz="quarter" idx="22" hasCustomPrompt="1"/>
          </p:nvPr>
        </p:nvSpPr>
        <p:spPr>
          <a:xfrm>
            <a:off x="182869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0" name="Rounded Rectangle 6">
            <a:extLst>
              <a:ext uri="{FF2B5EF4-FFF2-40B4-BE49-F238E27FC236}">
                <a16:creationId xmlns:a16="http://schemas.microsoft.com/office/drawing/2014/main" id="{F47343E5-6F5F-5648-8DD9-7EDE367B05FF}"/>
              </a:ext>
            </a:extLst>
          </p:cNvPr>
          <p:cNvSpPr/>
          <p:nvPr userDrawn="1"/>
        </p:nvSpPr>
        <p:spPr>
          <a:xfrm>
            <a:off x="4599981"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Text Placeholder 7">
            <a:extLst>
              <a:ext uri="{FF2B5EF4-FFF2-40B4-BE49-F238E27FC236}">
                <a16:creationId xmlns:a16="http://schemas.microsoft.com/office/drawing/2014/main" id="{C30F0172-CA7D-8546-B809-B5260D9A09B6}"/>
              </a:ext>
            </a:extLst>
          </p:cNvPr>
          <p:cNvSpPr>
            <a:spLocks noGrp="1"/>
          </p:cNvSpPr>
          <p:nvPr>
            <p:ph type="body" sz="quarter" idx="23" hasCustomPrompt="1"/>
          </p:nvPr>
        </p:nvSpPr>
        <p:spPr>
          <a:xfrm>
            <a:off x="4928434"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2" name="Text Placeholder 10">
            <a:extLst>
              <a:ext uri="{FF2B5EF4-FFF2-40B4-BE49-F238E27FC236}">
                <a16:creationId xmlns:a16="http://schemas.microsoft.com/office/drawing/2014/main" id="{C78B0727-F5BA-F840-B884-3F352CA41E62}"/>
              </a:ext>
            </a:extLst>
          </p:cNvPr>
          <p:cNvSpPr>
            <a:spLocks noGrp="1"/>
          </p:cNvSpPr>
          <p:nvPr>
            <p:ph type="body" sz="quarter" idx="24" hasCustomPrompt="1"/>
          </p:nvPr>
        </p:nvSpPr>
        <p:spPr>
          <a:xfrm>
            <a:off x="4928360"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3" name="Rounded Rectangle 6">
            <a:extLst>
              <a:ext uri="{FF2B5EF4-FFF2-40B4-BE49-F238E27FC236}">
                <a16:creationId xmlns:a16="http://schemas.microsoft.com/office/drawing/2014/main" id="{481F937C-A29C-EA46-A725-E4C57C9312B5}"/>
              </a:ext>
            </a:extLst>
          </p:cNvPr>
          <p:cNvSpPr/>
          <p:nvPr userDrawn="1"/>
        </p:nvSpPr>
        <p:spPr>
          <a:xfrm>
            <a:off x="772222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Text Placeholder 7">
            <a:extLst>
              <a:ext uri="{FF2B5EF4-FFF2-40B4-BE49-F238E27FC236}">
                <a16:creationId xmlns:a16="http://schemas.microsoft.com/office/drawing/2014/main" id="{E5B0E9DF-6781-2948-A51F-4C3FB3CFBCD8}"/>
              </a:ext>
            </a:extLst>
          </p:cNvPr>
          <p:cNvSpPr>
            <a:spLocks noGrp="1"/>
          </p:cNvSpPr>
          <p:nvPr>
            <p:ph type="body" sz="quarter" idx="25" hasCustomPrompt="1"/>
          </p:nvPr>
        </p:nvSpPr>
        <p:spPr>
          <a:xfrm>
            <a:off x="805067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5" name="Text Placeholder 10">
            <a:extLst>
              <a:ext uri="{FF2B5EF4-FFF2-40B4-BE49-F238E27FC236}">
                <a16:creationId xmlns:a16="http://schemas.microsoft.com/office/drawing/2014/main" id="{BC194B69-C9B0-A24A-84FC-2988CB779912}"/>
              </a:ext>
            </a:extLst>
          </p:cNvPr>
          <p:cNvSpPr>
            <a:spLocks noGrp="1"/>
          </p:cNvSpPr>
          <p:nvPr>
            <p:ph type="body" sz="quarter" idx="26" hasCustomPrompt="1"/>
          </p:nvPr>
        </p:nvSpPr>
        <p:spPr>
          <a:xfrm>
            <a:off x="805060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6" name="Rounded Rectangle 6">
            <a:extLst>
              <a:ext uri="{FF2B5EF4-FFF2-40B4-BE49-F238E27FC236}">
                <a16:creationId xmlns:a16="http://schemas.microsoft.com/office/drawing/2014/main" id="{C69D14F1-616E-364D-B5E4-10B8F4CA39C5}"/>
              </a:ext>
            </a:extLst>
          </p:cNvPr>
          <p:cNvSpPr/>
          <p:nvPr userDrawn="1"/>
        </p:nvSpPr>
        <p:spPr>
          <a:xfrm>
            <a:off x="1500315"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Text Placeholder 7">
            <a:extLst>
              <a:ext uri="{FF2B5EF4-FFF2-40B4-BE49-F238E27FC236}">
                <a16:creationId xmlns:a16="http://schemas.microsoft.com/office/drawing/2014/main" id="{635CF377-6050-314E-A74F-CBF23804629F}"/>
              </a:ext>
            </a:extLst>
          </p:cNvPr>
          <p:cNvSpPr>
            <a:spLocks noGrp="1"/>
          </p:cNvSpPr>
          <p:nvPr>
            <p:ph type="body" sz="quarter" idx="27" hasCustomPrompt="1"/>
          </p:nvPr>
        </p:nvSpPr>
        <p:spPr>
          <a:xfrm>
            <a:off x="1828768"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8" name="Text Placeholder 10">
            <a:extLst>
              <a:ext uri="{FF2B5EF4-FFF2-40B4-BE49-F238E27FC236}">
                <a16:creationId xmlns:a16="http://schemas.microsoft.com/office/drawing/2014/main" id="{FEDDD435-817A-BB47-ADEB-2969AFFC7BAF}"/>
              </a:ext>
            </a:extLst>
          </p:cNvPr>
          <p:cNvSpPr>
            <a:spLocks noGrp="1"/>
          </p:cNvSpPr>
          <p:nvPr>
            <p:ph type="body" sz="quarter" idx="28" hasCustomPrompt="1"/>
          </p:nvPr>
        </p:nvSpPr>
        <p:spPr>
          <a:xfrm>
            <a:off x="1828694"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9" name="Rounded Rectangle 6">
            <a:extLst>
              <a:ext uri="{FF2B5EF4-FFF2-40B4-BE49-F238E27FC236}">
                <a16:creationId xmlns:a16="http://schemas.microsoft.com/office/drawing/2014/main" id="{30C49CCF-8A8F-EA4F-9DB0-E143AB901D71}"/>
              </a:ext>
            </a:extLst>
          </p:cNvPr>
          <p:cNvSpPr/>
          <p:nvPr userDrawn="1"/>
        </p:nvSpPr>
        <p:spPr>
          <a:xfrm>
            <a:off x="4604882"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Text Placeholder 7">
            <a:extLst>
              <a:ext uri="{FF2B5EF4-FFF2-40B4-BE49-F238E27FC236}">
                <a16:creationId xmlns:a16="http://schemas.microsoft.com/office/drawing/2014/main" id="{80A5CA8F-BB13-464D-91AE-472CE8BD92FE}"/>
              </a:ext>
            </a:extLst>
          </p:cNvPr>
          <p:cNvSpPr>
            <a:spLocks noGrp="1"/>
          </p:cNvSpPr>
          <p:nvPr>
            <p:ph type="body" sz="quarter" idx="29" hasCustomPrompt="1"/>
          </p:nvPr>
        </p:nvSpPr>
        <p:spPr>
          <a:xfrm>
            <a:off x="4933335"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1" name="Text Placeholder 10">
            <a:extLst>
              <a:ext uri="{FF2B5EF4-FFF2-40B4-BE49-F238E27FC236}">
                <a16:creationId xmlns:a16="http://schemas.microsoft.com/office/drawing/2014/main" id="{9142EF0C-2DD5-6C4D-97CC-7F5D25CCCCA8}"/>
              </a:ext>
            </a:extLst>
          </p:cNvPr>
          <p:cNvSpPr>
            <a:spLocks noGrp="1"/>
          </p:cNvSpPr>
          <p:nvPr>
            <p:ph type="body" sz="quarter" idx="30" hasCustomPrompt="1"/>
          </p:nvPr>
        </p:nvSpPr>
        <p:spPr>
          <a:xfrm>
            <a:off x="4933261"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82" name="Rounded Rectangle 6">
            <a:extLst>
              <a:ext uri="{FF2B5EF4-FFF2-40B4-BE49-F238E27FC236}">
                <a16:creationId xmlns:a16="http://schemas.microsoft.com/office/drawing/2014/main" id="{806FF649-1EE0-6140-9A25-7947A7C77DF2}"/>
              </a:ext>
            </a:extLst>
          </p:cNvPr>
          <p:cNvSpPr/>
          <p:nvPr userDrawn="1"/>
        </p:nvSpPr>
        <p:spPr>
          <a:xfrm>
            <a:off x="7727126"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Text Placeholder 7">
            <a:extLst>
              <a:ext uri="{FF2B5EF4-FFF2-40B4-BE49-F238E27FC236}">
                <a16:creationId xmlns:a16="http://schemas.microsoft.com/office/drawing/2014/main" id="{89797BCD-F3AA-E149-98C0-D10335C245BB}"/>
              </a:ext>
            </a:extLst>
          </p:cNvPr>
          <p:cNvSpPr>
            <a:spLocks noGrp="1"/>
          </p:cNvSpPr>
          <p:nvPr>
            <p:ph type="body" sz="quarter" idx="31" hasCustomPrompt="1"/>
          </p:nvPr>
        </p:nvSpPr>
        <p:spPr>
          <a:xfrm>
            <a:off x="8055579"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4" name="Text Placeholder 10">
            <a:extLst>
              <a:ext uri="{FF2B5EF4-FFF2-40B4-BE49-F238E27FC236}">
                <a16:creationId xmlns:a16="http://schemas.microsoft.com/office/drawing/2014/main" id="{65D12D66-6BBF-E94B-A3AA-30F762692458}"/>
              </a:ext>
            </a:extLst>
          </p:cNvPr>
          <p:cNvSpPr>
            <a:spLocks noGrp="1"/>
          </p:cNvSpPr>
          <p:nvPr>
            <p:ph type="body" sz="quarter" idx="32" hasCustomPrompt="1"/>
          </p:nvPr>
        </p:nvSpPr>
        <p:spPr>
          <a:xfrm>
            <a:off x="8055505"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27" name="Title 1">
            <a:extLst>
              <a:ext uri="{FF2B5EF4-FFF2-40B4-BE49-F238E27FC236}">
                <a16:creationId xmlns:a16="http://schemas.microsoft.com/office/drawing/2014/main" id="{3F314A35-596A-AD40-957C-1B5FC7F2FC0F}"/>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8" name="Text Placeholder 6">
            <a:extLst>
              <a:ext uri="{FF2B5EF4-FFF2-40B4-BE49-F238E27FC236}">
                <a16:creationId xmlns:a16="http://schemas.microsoft.com/office/drawing/2014/main" id="{EA30CA9E-F9F8-C244-AC8E-D7D4ECB237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D571DFC0-AB32-6846-B8D2-A92F18E75B75}"/>
              </a:ext>
            </a:extLst>
          </p:cNvPr>
          <p:cNvSpPr>
            <a:spLocks noGrp="1"/>
          </p:cNvSpPr>
          <p:nvPr>
            <p:ph type="dt" sz="half" idx="33"/>
          </p:nvPr>
        </p:nvSpPr>
        <p:spPr/>
        <p:txBody>
          <a:bodyPr/>
          <a:lstStyle/>
          <a:p>
            <a:fld id="{F47627F4-214B-454C-9205-24A7FCD1FB29}" type="datetime7">
              <a:rPr lang="en-US" smtClean="0"/>
              <a:t>Apr-25</a:t>
            </a:fld>
            <a:r>
              <a:rPr lang="en-US"/>
              <a:t>  |</a:t>
            </a:r>
          </a:p>
        </p:txBody>
      </p:sp>
      <p:sp>
        <p:nvSpPr>
          <p:cNvPr id="4" name="Footer Placeholder 3">
            <a:extLst>
              <a:ext uri="{FF2B5EF4-FFF2-40B4-BE49-F238E27FC236}">
                <a16:creationId xmlns:a16="http://schemas.microsoft.com/office/drawing/2014/main" id="{39D655A0-0DCC-974E-A0BD-72DDBAF039AB}"/>
              </a:ext>
            </a:extLst>
          </p:cNvPr>
          <p:cNvSpPr>
            <a:spLocks noGrp="1"/>
          </p:cNvSpPr>
          <p:nvPr>
            <p:ph type="ftr" sz="quarter" idx="34"/>
          </p:nvPr>
        </p:nvSpPr>
        <p:spPr/>
        <p:txBody>
          <a:bodyPr/>
          <a:lstStyle/>
          <a:p>
            <a:r>
              <a:rPr lang="en-US"/>
              <a:t>© 2020 AmeriCorps.</a:t>
            </a:r>
          </a:p>
        </p:txBody>
      </p:sp>
      <p:sp>
        <p:nvSpPr>
          <p:cNvPr id="5" name="Slide Number Placeholder 4">
            <a:extLst>
              <a:ext uri="{FF2B5EF4-FFF2-40B4-BE49-F238E27FC236}">
                <a16:creationId xmlns:a16="http://schemas.microsoft.com/office/drawing/2014/main" id="{DBC063CE-7FE9-E944-8FBF-8176361D3E58}"/>
              </a:ext>
            </a:extLst>
          </p:cNvPr>
          <p:cNvSpPr>
            <a:spLocks noGrp="1"/>
          </p:cNvSpPr>
          <p:nvPr>
            <p:ph type="sldNum" sz="quarter" idx="35"/>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8829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pic>
        <p:nvPicPr>
          <p:cNvPr id="17" name="Picture 16">
            <a:extLst>
              <a:ext uri="{FF2B5EF4-FFF2-40B4-BE49-F238E27FC236}">
                <a16:creationId xmlns:a16="http://schemas.microsoft.com/office/drawing/2014/main" id="{1F91AEDE-E26C-FD40-88C0-2EEA34459AF1}"/>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18" name="Title 1">
            <a:extLst>
              <a:ext uri="{FF2B5EF4-FFF2-40B4-BE49-F238E27FC236}">
                <a16:creationId xmlns:a16="http://schemas.microsoft.com/office/drawing/2014/main" id="{148EDD2F-E920-A741-AED0-23F87234AB18}"/>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F0758087-3864-F44A-A76A-5DCE964CAE5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583881AE-904B-A148-9549-EDD262BF2B46}"/>
              </a:ext>
            </a:extLst>
          </p:cNvPr>
          <p:cNvSpPr>
            <a:spLocks noGrp="1"/>
          </p:cNvSpPr>
          <p:nvPr>
            <p:ph type="dt" sz="half" idx="25"/>
          </p:nvPr>
        </p:nvSpPr>
        <p:spPr/>
        <p:txBody>
          <a:bodyPr/>
          <a:lstStyle/>
          <a:p>
            <a:fld id="{F47627F4-214B-454C-9205-24A7FCD1FB29}" type="datetime7">
              <a:rPr lang="en-US" smtClean="0"/>
              <a:t>Apr-25</a:t>
            </a:fld>
            <a:r>
              <a:rPr lang="en-US"/>
              <a:t>  |</a:t>
            </a:r>
          </a:p>
        </p:txBody>
      </p:sp>
      <p:sp>
        <p:nvSpPr>
          <p:cNvPr id="4" name="Footer Placeholder 3">
            <a:extLst>
              <a:ext uri="{FF2B5EF4-FFF2-40B4-BE49-F238E27FC236}">
                <a16:creationId xmlns:a16="http://schemas.microsoft.com/office/drawing/2014/main" id="{BDD0DF65-6C43-7842-BAC4-B3E370E6BE4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164D1E-6DBD-6340-865B-D5627B26A75E}"/>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362621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659382"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983564"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983564"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3779024"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103206"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103206"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19" name="Picture Placeholder 5">
            <a:extLst>
              <a:ext uri="{FF2B5EF4-FFF2-40B4-BE49-F238E27FC236}">
                <a16:creationId xmlns:a16="http://schemas.microsoft.com/office/drawing/2014/main" id="{94532192-F85E-6D4F-8039-DA5EDD538CFB}"/>
              </a:ext>
            </a:extLst>
          </p:cNvPr>
          <p:cNvSpPr>
            <a:spLocks noGrp="1"/>
          </p:cNvSpPr>
          <p:nvPr>
            <p:ph type="pic" sz="quarter" idx="23"/>
          </p:nvPr>
        </p:nvSpPr>
        <p:spPr>
          <a:xfrm>
            <a:off x="11164824" y="502920"/>
            <a:ext cx="604309" cy="604309"/>
          </a:xfrm>
          <a:blipFill>
            <a:blip r:embed="rId3"/>
            <a:srcRect/>
            <a:stretch>
              <a:fillRect/>
            </a:stretch>
          </a:blipFill>
        </p:spPr>
        <p:txBody>
          <a:bodyPr/>
          <a:lstStyle>
            <a:lvl1pPr>
              <a:defRPr>
                <a:noFill/>
              </a:defRPr>
            </a:lvl1pPr>
          </a:lstStyle>
          <a:p>
            <a:endParaRPr lang="en-US"/>
          </a:p>
        </p:txBody>
      </p:sp>
      <p:sp>
        <p:nvSpPr>
          <p:cNvPr id="14" name="Title 1">
            <a:extLst>
              <a:ext uri="{FF2B5EF4-FFF2-40B4-BE49-F238E27FC236}">
                <a16:creationId xmlns:a16="http://schemas.microsoft.com/office/drawing/2014/main" id="{B6A0BB8D-A72F-9645-B33E-B23D77EC78EB}"/>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5" name="Text Placeholder 6">
            <a:extLst>
              <a:ext uri="{FF2B5EF4-FFF2-40B4-BE49-F238E27FC236}">
                <a16:creationId xmlns:a16="http://schemas.microsoft.com/office/drawing/2014/main" id="{0E8EF5BA-7B24-1E47-9268-C9A2AE66E23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3" name="Date Placeholder 2">
            <a:extLst>
              <a:ext uri="{FF2B5EF4-FFF2-40B4-BE49-F238E27FC236}">
                <a16:creationId xmlns:a16="http://schemas.microsoft.com/office/drawing/2014/main" id="{4A09DCB3-D15F-7542-BC22-435DEC23B90D}"/>
              </a:ext>
            </a:extLst>
          </p:cNvPr>
          <p:cNvSpPr>
            <a:spLocks noGrp="1"/>
          </p:cNvSpPr>
          <p:nvPr>
            <p:ph type="dt" sz="half" idx="24"/>
          </p:nvPr>
        </p:nvSpPr>
        <p:spPr/>
        <p:txBody>
          <a:bodyPr/>
          <a:lstStyle>
            <a:lvl1pPr>
              <a:defRPr>
                <a:solidFill>
                  <a:schemeClr val="bg2">
                    <a:alpha val="50000"/>
                  </a:schemeClr>
                </a:solidFill>
              </a:defRPr>
            </a:lvl1pPr>
          </a:lstStyle>
          <a:p>
            <a:fld id="{F47627F4-214B-454C-9205-24A7FCD1FB29}" type="datetime7">
              <a:rPr lang="en-US" smtClean="0"/>
              <a:pPr/>
              <a:t>Apr-25</a:t>
            </a:fld>
            <a:r>
              <a:rPr lang="en-US"/>
              <a:t>  |</a:t>
            </a:r>
          </a:p>
        </p:txBody>
      </p:sp>
      <p:sp>
        <p:nvSpPr>
          <p:cNvPr id="4" name="Footer Placeholder 3">
            <a:extLst>
              <a:ext uri="{FF2B5EF4-FFF2-40B4-BE49-F238E27FC236}">
                <a16:creationId xmlns:a16="http://schemas.microsoft.com/office/drawing/2014/main" id="{4A8AD59E-85C2-A74A-96B8-8906D9061C65}"/>
              </a:ext>
            </a:extLst>
          </p:cNvPr>
          <p:cNvSpPr>
            <a:spLocks noGrp="1"/>
          </p:cNvSpPr>
          <p:nvPr>
            <p:ph type="ftr" sz="quarter" idx="25"/>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4AD8C24A-5209-F742-92A8-03641CEA2065}"/>
              </a:ext>
            </a:extLst>
          </p:cNvPr>
          <p:cNvSpPr>
            <a:spLocks noGrp="1"/>
          </p:cNvSpPr>
          <p:nvPr>
            <p:ph type="sldNum" sz="quarter" idx="26"/>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1730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EDFF27-2203-9C47-B505-7EDE0371ECEE}"/>
              </a:ext>
            </a:extLst>
          </p:cNvPr>
          <p:cNvPicPr>
            <a:picLocks noChangeAspect="1"/>
          </p:cNvPicPr>
          <p:nvPr userDrawn="1"/>
        </p:nvPicPr>
        <p:blipFill>
          <a:blip r:embed="rId2"/>
          <a:stretch>
            <a:fillRect/>
          </a:stretch>
        </p:blipFill>
        <p:spPr>
          <a:xfrm>
            <a:off x="0" y="6200424"/>
            <a:ext cx="12192000" cy="419100"/>
          </a:xfrm>
          <a:prstGeom prst="rect">
            <a:avLst/>
          </a:prstGeom>
        </p:spPr>
      </p:pic>
      <p:sp>
        <p:nvSpPr>
          <p:cNvPr id="3" name="Date Placeholder 2">
            <a:extLst>
              <a:ext uri="{FF2B5EF4-FFF2-40B4-BE49-F238E27FC236}">
                <a16:creationId xmlns:a16="http://schemas.microsoft.com/office/drawing/2014/main" id="{A012A3F9-AA38-3748-81F0-29CF30EF539C}"/>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1AE9CEAA-0B26-D84F-8C11-65B0CF2ED73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A398813-0E91-9745-8B46-32FB8F2523E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7506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AL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B905BD69-AF37-114E-8527-A5A6276198FE}"/>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91DB27CE-7B68-6A4A-9344-C878E0C0C86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02DCCA5-A6A8-D64A-A2A5-EC2FFEA78C53}"/>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4013F8D-8298-6F4F-86FD-BA406EF4D9BE}"/>
              </a:ext>
            </a:extLst>
          </p:cNvPr>
          <p:cNvSpPr>
            <a:spLocks noGrp="1"/>
          </p:cNvSpPr>
          <p:nvPr>
            <p:ph type="dt" sz="half" idx="15"/>
          </p:nvPr>
        </p:nvSpPr>
        <p:spPr/>
        <p:txBody>
          <a:bodyPr/>
          <a:lstStyle/>
          <a:p>
            <a:fld id="{DC65C37E-58F4-7541-9725-1C83FFB88F7E}" type="datetime7">
              <a:rPr lang="en-US" smtClean="0"/>
              <a:t>Apr-25</a:t>
            </a:fld>
            <a:r>
              <a:rPr lang="en-US"/>
              <a:t>  |</a:t>
            </a:r>
          </a:p>
        </p:txBody>
      </p:sp>
      <p:sp>
        <p:nvSpPr>
          <p:cNvPr id="6" name="Footer Placeholder 5">
            <a:extLst>
              <a:ext uri="{FF2B5EF4-FFF2-40B4-BE49-F238E27FC236}">
                <a16:creationId xmlns:a16="http://schemas.microsoft.com/office/drawing/2014/main" id="{11533AB7-C2B9-5E43-A780-63F9A994D717}"/>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49D5DA3D-F16A-EE4E-835D-BDE0641FCA91}"/>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977407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marL="0" marR="0" indent="0" algn="ctr"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54690" y="501396"/>
            <a:ext cx="603504" cy="603504"/>
          </a:xfrm>
          <a:prstGeom prst="rect">
            <a:avLst/>
          </a:prstGeom>
        </p:spPr>
      </p:pic>
      <p:sp>
        <p:nvSpPr>
          <p:cNvPr id="3" name="Date Placeholder 2">
            <a:extLst>
              <a:ext uri="{FF2B5EF4-FFF2-40B4-BE49-F238E27FC236}">
                <a16:creationId xmlns:a16="http://schemas.microsoft.com/office/drawing/2014/main" id="{432048C0-218E-0B46-B690-11D9BC08ACF1}"/>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Apr-25</a:t>
            </a:fld>
            <a:r>
              <a:rPr lang="en-US"/>
              <a:t>  |</a:t>
            </a:r>
          </a:p>
        </p:txBody>
      </p:sp>
      <p:sp>
        <p:nvSpPr>
          <p:cNvPr id="4" name="Footer Placeholder 3">
            <a:extLst>
              <a:ext uri="{FF2B5EF4-FFF2-40B4-BE49-F238E27FC236}">
                <a16:creationId xmlns:a16="http://schemas.microsoft.com/office/drawing/2014/main" id="{440BC28C-5173-5D4F-B757-750558238989}"/>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C6986AF2-BB5C-1540-9473-6C396D6C567B}"/>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A1F4758-1EE2-124D-9545-C4A4F68291EB}"/>
              </a:ext>
            </a:extLst>
          </p:cNvPr>
          <p:cNvPicPr>
            <a:picLocks noChangeAspect="1"/>
          </p:cNvPicPr>
          <p:nvPr userDrawn="1"/>
        </p:nvPicPr>
        <p:blipFill>
          <a:blip r:embed="rId3"/>
          <a:stretch>
            <a:fillRect/>
          </a:stretch>
        </p:blipFill>
        <p:spPr>
          <a:xfrm>
            <a:off x="0" y="6205899"/>
            <a:ext cx="12192000" cy="419100"/>
          </a:xfrm>
          <a:prstGeom prst="rect">
            <a:avLst/>
          </a:prstGeom>
        </p:spPr>
      </p:pic>
    </p:spTree>
    <p:extLst>
      <p:ext uri="{BB962C8B-B14F-4D97-AF65-F5344CB8AC3E}">
        <p14:creationId xmlns:p14="http://schemas.microsoft.com/office/powerpoint/2010/main" val="1918497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1F9C77A1-4BA9-4142-9937-050CD3919561}"/>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6781AB8F-4417-814F-99FD-DE68A7208506}"/>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5F036EE2-BEED-0743-B213-2D0CFC47F9AC}"/>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995987F-954A-C64F-A529-28DE0DFD0A7D}"/>
              </a:ext>
            </a:extLst>
          </p:cNvPr>
          <p:cNvPicPr>
            <a:picLocks noChangeAspect="1"/>
          </p:cNvPicPr>
          <p:nvPr userDrawn="1"/>
        </p:nvPicPr>
        <p:blipFill>
          <a:blip r:embed="rId2"/>
          <a:stretch>
            <a:fillRect/>
          </a:stretch>
        </p:blipFill>
        <p:spPr>
          <a:xfrm>
            <a:off x="0" y="6196333"/>
            <a:ext cx="12192000" cy="419100"/>
          </a:xfrm>
          <a:prstGeom prst="rect">
            <a:avLst/>
          </a:prstGeom>
        </p:spPr>
      </p:pic>
    </p:spTree>
    <p:extLst>
      <p:ext uri="{BB962C8B-B14F-4D97-AF65-F5344CB8AC3E}">
        <p14:creationId xmlns:p14="http://schemas.microsoft.com/office/powerpoint/2010/main" val="3763340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defRPr>
                <a:solidFill>
                  <a:schemeClr val="bg1"/>
                </a:solidFill>
              </a:defRPr>
            </a:lvl1pPr>
          </a:lstStyle>
          <a:p>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3" name="Date Placeholder 2">
            <a:extLst>
              <a:ext uri="{FF2B5EF4-FFF2-40B4-BE49-F238E27FC236}">
                <a16:creationId xmlns:a16="http://schemas.microsoft.com/office/drawing/2014/main" id="{67C62D28-5918-9140-A20B-88BC334F3D68}"/>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Apr-25</a:t>
            </a:fld>
            <a:r>
              <a:rPr lang="en-US"/>
              <a:t>  |</a:t>
            </a:r>
          </a:p>
        </p:txBody>
      </p:sp>
      <p:sp>
        <p:nvSpPr>
          <p:cNvPr id="4" name="Footer Placeholder 3">
            <a:extLst>
              <a:ext uri="{FF2B5EF4-FFF2-40B4-BE49-F238E27FC236}">
                <a16:creationId xmlns:a16="http://schemas.microsoft.com/office/drawing/2014/main" id="{409822EF-3E6E-4E46-806D-5CE6F96B095B}"/>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2940BD57-69BA-1E41-95DB-256EFD5F6416}"/>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11577478-C42C-9E46-8FE9-256EA0958608}"/>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418019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636423C9-75E4-1446-8F86-7B2DF8A9C456}"/>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5A69BE1C-CB88-754D-B55E-649E04F79ED7}"/>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171514C9-4B5B-8747-A517-CE0D0B1FB59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FFD6EB6D-DDCE-9F40-9D5D-6C5EBE5EB917}"/>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3577940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3F064A5D-59EB-234E-A4ED-999309658136}"/>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2DFF3E01-BCB5-A84C-A896-02694ED044FE}"/>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16F1DFC3-E7F8-DD45-BA6C-527E155937BD}"/>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0" name="Picture 9">
            <a:extLst>
              <a:ext uri="{FF2B5EF4-FFF2-40B4-BE49-F238E27FC236}">
                <a16:creationId xmlns:a16="http://schemas.microsoft.com/office/drawing/2014/main" id="{F765D345-56C1-D744-95E7-EE54C61C9E6D}"/>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2873293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a:blip r:embed="rId2"/>
          <a:stretch>
            <a:fillRect l="-13409" t="-554" b="-1471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8" name="Picture Placeholder 5">
            <a:extLst>
              <a:ext uri="{FF2B5EF4-FFF2-40B4-BE49-F238E27FC236}">
                <a16:creationId xmlns:a16="http://schemas.microsoft.com/office/drawing/2014/main" id="{7E33ED4D-5A01-8748-94B6-6BDAFCE95ED1}"/>
              </a:ext>
            </a:extLst>
          </p:cNvPr>
          <p:cNvSpPr>
            <a:spLocks noGrp="1"/>
          </p:cNvSpPr>
          <p:nvPr>
            <p:ph type="pic" sz="quarter" idx="20"/>
          </p:nvPr>
        </p:nvSpPr>
        <p:spPr>
          <a:xfrm>
            <a:off x="11164824" y="502920"/>
            <a:ext cx="604309" cy="604309"/>
          </a:xfrm>
          <a:prstGeom prst="rect">
            <a:avLst/>
          </a:prstGeom>
          <a:blipFill>
            <a:blip r:embed="rId3"/>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2DB1B844-BFF2-A74E-B429-FA9AABF9B9B0}"/>
              </a:ext>
            </a:extLst>
          </p:cNvPr>
          <p:cNvSpPr>
            <a:spLocks noGrp="1"/>
          </p:cNvSpPr>
          <p:nvPr>
            <p:ph type="dt" sz="half" idx="21"/>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47D3DD26-6650-904C-94B2-18A2AF4AF489}"/>
              </a:ext>
            </a:extLst>
          </p:cNvPr>
          <p:cNvSpPr>
            <a:spLocks noGrp="1"/>
          </p:cNvSpPr>
          <p:nvPr>
            <p:ph type="ftr" sz="quarter" idx="22"/>
          </p:nvPr>
        </p:nvSpPr>
        <p:spPr/>
        <p:txBody>
          <a:bodyPr/>
          <a:lstStyle/>
          <a:p>
            <a:r>
              <a:rPr lang="en-US"/>
              <a:t>© 2020 AmeriCorps.</a:t>
            </a:r>
          </a:p>
        </p:txBody>
      </p:sp>
      <p:sp>
        <p:nvSpPr>
          <p:cNvPr id="5" name="Slide Number Placeholder 4">
            <a:extLst>
              <a:ext uri="{FF2B5EF4-FFF2-40B4-BE49-F238E27FC236}">
                <a16:creationId xmlns:a16="http://schemas.microsoft.com/office/drawing/2014/main" id="{2EC8D54A-9873-EC48-8CE0-90F796422124}"/>
              </a:ext>
            </a:extLst>
          </p:cNvPr>
          <p:cNvSpPr>
            <a:spLocks noGrp="1"/>
          </p:cNvSpPr>
          <p:nvPr>
            <p:ph type="sldNum" sz="quarter" idx="23"/>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C99D51F0-7507-6248-BD43-AD3F900C5869}"/>
              </a:ext>
            </a:extLst>
          </p:cNvPr>
          <p:cNvPicPr>
            <a:picLocks noChangeAspect="1"/>
          </p:cNvPicPr>
          <p:nvPr userDrawn="1"/>
        </p:nvPicPr>
        <p:blipFill>
          <a:blip r:embed="rId4"/>
          <a:stretch>
            <a:fillRect/>
          </a:stretch>
        </p:blipFill>
        <p:spPr>
          <a:xfrm>
            <a:off x="-1" y="6210300"/>
            <a:ext cx="12192000" cy="419100"/>
          </a:xfrm>
          <a:prstGeom prst="rect">
            <a:avLst/>
          </a:prstGeom>
        </p:spPr>
      </p:pic>
    </p:spTree>
    <p:extLst>
      <p:ext uri="{BB962C8B-B14F-4D97-AF65-F5344CB8AC3E}">
        <p14:creationId xmlns:p14="http://schemas.microsoft.com/office/powerpoint/2010/main" val="3011323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9" name="Picture 8">
            <a:extLst>
              <a:ext uri="{FF2B5EF4-FFF2-40B4-BE49-F238E27FC236}">
                <a16:creationId xmlns:a16="http://schemas.microsoft.com/office/drawing/2014/main" id="{99B75E93-1DC5-2743-B45C-422B09E42789}"/>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B4582CC5-2766-0D47-AA91-C301FD8C6C7F}"/>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2867084C-8C88-2D41-A4B1-240B3E92EC91}"/>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69376F0-901C-FB44-93FC-E6FC9A60391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04101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1CEA22-ECCD-9E4B-94FF-279061161000}"/>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D919B0FD-3767-4F4C-9374-6D7080EB0846}"/>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EE446B04-96F1-F345-8E20-CCD4D89ECA33}"/>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CD510FEA-5495-4141-938D-07387C1F029A}"/>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29172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A2AE6ED3-4B0B-524E-9DDC-DD5020126A41}"/>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7F2AA4A1-30FB-C741-85A4-D477809F79E1}"/>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AB938437-D2C4-D94D-9168-4F1F1DC97CB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626A4BC8-2B83-2742-B852-BFBE68101DC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3534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7" name="Picture 6">
            <a:extLst>
              <a:ext uri="{FF2B5EF4-FFF2-40B4-BE49-F238E27FC236}">
                <a16:creationId xmlns:a16="http://schemas.microsoft.com/office/drawing/2014/main" id="{79D071FD-70E3-DB42-B5DC-93613A156C7F}"/>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CAFB2205-CA3E-774A-8EE2-49958EA91B25}"/>
              </a:ext>
            </a:extLst>
          </p:cNvPr>
          <p:cNvSpPr>
            <a:spLocks noGrp="1"/>
          </p:cNvSpPr>
          <p:nvPr>
            <p:ph type="dt" sz="half" idx="10"/>
          </p:nvPr>
        </p:nvSpPr>
        <p:spPr/>
        <p:txBody>
          <a:bodyPr/>
          <a:lstStyle/>
          <a:p>
            <a:fld id="{399CE98B-07A7-554D-BD02-F2A78CD39E78}" type="datetime7">
              <a:rPr lang="en-US" smtClean="0"/>
              <a:t>Apr-25</a:t>
            </a:fld>
            <a:r>
              <a:rPr lang="en-US"/>
              <a:t>  |</a:t>
            </a:r>
          </a:p>
        </p:txBody>
      </p:sp>
      <p:sp>
        <p:nvSpPr>
          <p:cNvPr id="4" name="Footer Placeholder 3">
            <a:extLst>
              <a:ext uri="{FF2B5EF4-FFF2-40B4-BE49-F238E27FC236}">
                <a16:creationId xmlns:a16="http://schemas.microsoft.com/office/drawing/2014/main" id="{68FDB7AC-9018-5545-AD95-6522C065A7D0}"/>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F9FE1BD7-3806-7E4C-B657-84004F7761A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11407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EC0D4300-C7B7-1145-9F65-57A1DA3A595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FC123E63-5521-FE48-AE85-914300E5528D}"/>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6FAC3744-F26B-1B49-8B55-AC1AF414E0C7}"/>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F5FD9194-B6BA-0F4F-AAA8-E337B19786F7}"/>
              </a:ext>
            </a:extLst>
          </p:cNvPr>
          <p:cNvSpPr>
            <a:spLocks noGrp="1"/>
          </p:cNvSpPr>
          <p:nvPr>
            <p:ph type="dt" sz="half" idx="15"/>
          </p:nvPr>
        </p:nvSpPr>
        <p:spPr/>
        <p:txBody>
          <a:bodyPr/>
          <a:lstStyle/>
          <a:p>
            <a:fld id="{DC65C37E-58F4-7541-9725-1C83FFB88F7E}" type="datetime7">
              <a:rPr lang="en-US" smtClean="0"/>
              <a:t>Apr-25</a:t>
            </a:fld>
            <a:r>
              <a:rPr lang="en-US"/>
              <a:t>  |</a:t>
            </a:r>
          </a:p>
        </p:txBody>
      </p:sp>
      <p:sp>
        <p:nvSpPr>
          <p:cNvPr id="6" name="Footer Placeholder 5">
            <a:extLst>
              <a:ext uri="{FF2B5EF4-FFF2-40B4-BE49-F238E27FC236}">
                <a16:creationId xmlns:a16="http://schemas.microsoft.com/office/drawing/2014/main" id="{22C638DA-5D2A-834B-9CF2-7AD09131BF23}"/>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925411E-A726-DD43-A1CD-941682CFA295}"/>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252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p>
            <a:r>
              <a:rPr lang="en-US"/>
              <a:t>Header for slide goes here</a:t>
            </a:r>
          </a:p>
        </p:txBody>
      </p:sp>
      <p:sp>
        <p:nvSpPr>
          <p:cNvPr id="7" name="Text Placeholder 6">
            <a:extLst>
              <a:ext uri="{FF2B5EF4-FFF2-40B4-BE49-F238E27FC236}">
                <a16:creationId xmlns:a16="http://schemas.microsoft.com/office/drawing/2014/main" id="{4871A63C-DF49-724F-8250-5E65BCD69DE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tx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a:extLst>
              <a:ext uri="{FF2B5EF4-FFF2-40B4-BE49-F238E27FC236}">
                <a16:creationId xmlns:a16="http://schemas.microsoft.com/office/drawing/2014/main" id="{4522A8EA-3E30-FB41-9AAE-D83FDB4AC20D}"/>
              </a:ext>
            </a:extLst>
          </p:cNvPr>
          <p:cNvPicPr>
            <a:picLocks noChangeAspect="1"/>
          </p:cNvPicPr>
          <p:nvPr userDrawn="1"/>
        </p:nvPicPr>
        <p:blipFill>
          <a:blip r:embed="rId3"/>
          <a:stretch>
            <a:fillRect/>
          </a:stretch>
        </p:blipFill>
        <p:spPr>
          <a:xfrm>
            <a:off x="0" y="6210300"/>
            <a:ext cx="12192000" cy="419100"/>
          </a:xfrm>
          <a:prstGeom prst="rect">
            <a:avLst/>
          </a:prstGeom>
        </p:spPr>
      </p:pic>
      <p:sp>
        <p:nvSpPr>
          <p:cNvPr id="3" name="Date Placeholder 2">
            <a:extLst>
              <a:ext uri="{FF2B5EF4-FFF2-40B4-BE49-F238E27FC236}">
                <a16:creationId xmlns:a16="http://schemas.microsoft.com/office/drawing/2014/main" id="{9A7993E2-015D-DC42-8560-FD9E555E06DB}"/>
              </a:ext>
            </a:extLst>
          </p:cNvPr>
          <p:cNvSpPr>
            <a:spLocks noGrp="1"/>
          </p:cNvSpPr>
          <p:nvPr>
            <p:ph type="dt" sz="half" idx="18"/>
          </p:nvPr>
        </p:nvSpPr>
        <p:spPr/>
        <p:txBody>
          <a:bodyPr/>
          <a:lstStyle/>
          <a:p>
            <a:fld id="{67EF6724-4917-8648-BD01-FA27F6F6D7DE}" type="datetime7">
              <a:rPr lang="en-US" smtClean="0"/>
              <a:pPr/>
              <a:t>Apr-25</a:t>
            </a:fld>
            <a:r>
              <a:rPr lang="en-US"/>
              <a:t>  |</a:t>
            </a:r>
          </a:p>
        </p:txBody>
      </p:sp>
      <p:sp>
        <p:nvSpPr>
          <p:cNvPr id="4" name="Footer Placeholder 3">
            <a:extLst>
              <a:ext uri="{FF2B5EF4-FFF2-40B4-BE49-F238E27FC236}">
                <a16:creationId xmlns:a16="http://schemas.microsoft.com/office/drawing/2014/main" id="{76BC4574-D75D-0E4A-9312-454A90BB05CF}"/>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92468E0D-C09A-D74E-BE30-7DC1B84EF9E6}"/>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909563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bg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descr="A close up of a sign&#10;&#10;Description automatically generated">
            <a:extLst>
              <a:ext uri="{FF2B5EF4-FFF2-40B4-BE49-F238E27FC236}">
                <a16:creationId xmlns:a16="http://schemas.microsoft.com/office/drawing/2014/main" id="{C487B705-A18F-BC42-BE49-CE379381CA7A}"/>
              </a:ext>
            </a:extLst>
          </p:cNvPr>
          <p:cNvPicPr>
            <a:picLocks noChangeAspect="1"/>
          </p:cNvPicPr>
          <p:nvPr userDrawn="1"/>
        </p:nvPicPr>
        <p:blipFill>
          <a:blip r:embed="rId3"/>
          <a:stretch>
            <a:fillRect/>
          </a:stretch>
        </p:blipFill>
        <p:spPr>
          <a:xfrm>
            <a:off x="11164824" y="501396"/>
            <a:ext cx="602399" cy="603504"/>
          </a:xfrm>
          <a:prstGeom prst="rect">
            <a:avLst/>
          </a:prstGeom>
        </p:spPr>
      </p:pic>
      <p:pic>
        <p:nvPicPr>
          <p:cNvPr id="14" name="Picture 13">
            <a:extLst>
              <a:ext uri="{FF2B5EF4-FFF2-40B4-BE49-F238E27FC236}">
                <a16:creationId xmlns:a16="http://schemas.microsoft.com/office/drawing/2014/main" id="{48D131EF-98CF-F94F-94A3-6A0CC3997194}"/>
              </a:ext>
            </a:extLst>
          </p:cNvPr>
          <p:cNvPicPr>
            <a:picLocks noChangeAspect="1"/>
          </p:cNvPicPr>
          <p:nvPr userDrawn="1"/>
        </p:nvPicPr>
        <p:blipFill>
          <a:blip r:embed="rId4"/>
          <a:stretch>
            <a:fillRect/>
          </a:stretch>
        </p:blipFill>
        <p:spPr>
          <a:xfrm>
            <a:off x="0" y="6206748"/>
            <a:ext cx="12192000" cy="419100"/>
          </a:xfrm>
          <a:prstGeom prst="rect">
            <a:avLst/>
          </a:prstGeom>
        </p:spPr>
      </p:pic>
      <p:sp>
        <p:nvSpPr>
          <p:cNvPr id="17" name="Title 1">
            <a:extLst>
              <a:ext uri="{FF2B5EF4-FFF2-40B4-BE49-F238E27FC236}">
                <a16:creationId xmlns:a16="http://schemas.microsoft.com/office/drawing/2014/main" id="{7AE49A57-57D0-A14A-81CD-6957C5F0FE07}"/>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4222883F-8224-7741-8B04-8F07A237482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CFA12EF8-ABD9-7C46-89B9-7C4CFEB11E35}"/>
              </a:ext>
            </a:extLst>
          </p:cNvPr>
          <p:cNvSpPr>
            <a:spLocks noGrp="1"/>
          </p:cNvSpPr>
          <p:nvPr>
            <p:ph type="dt" sz="half" idx="18"/>
          </p:nvPr>
        </p:nvSpPr>
        <p:spPr/>
        <p:txBody>
          <a:bodyPr/>
          <a:lstStyle/>
          <a:p>
            <a:fld id="{67EF6724-4917-8648-BD01-FA27F6F6D7DE}" type="datetime7">
              <a:rPr lang="en-US" smtClean="0"/>
              <a:pPr/>
              <a:t>Apr-25</a:t>
            </a:fld>
            <a:r>
              <a:rPr lang="en-US"/>
              <a:t>  |</a:t>
            </a:r>
          </a:p>
        </p:txBody>
      </p:sp>
      <p:sp>
        <p:nvSpPr>
          <p:cNvPr id="4" name="Footer Placeholder 3">
            <a:extLst>
              <a:ext uri="{FF2B5EF4-FFF2-40B4-BE49-F238E27FC236}">
                <a16:creationId xmlns:a16="http://schemas.microsoft.com/office/drawing/2014/main" id="{1426D27E-C3A6-A24D-AF8A-F4C3DC11A030}"/>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A48986C9-0B8E-D04F-A357-5DCD445D0F71}"/>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879459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1600200" y="4609312"/>
            <a:ext cx="2671763" cy="232908"/>
          </a:xfrm>
        </p:spPr>
        <p:txBody>
          <a:bodyPr>
            <a:normAutofit/>
          </a:bodyPr>
          <a:lstStyle>
            <a:lvl1pP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1600200" y="4939038"/>
            <a:ext cx="2671762" cy="246063"/>
          </a:xfrm>
        </p:spPr>
        <p:txBody>
          <a:bodyPr>
            <a:noAutofit/>
          </a:bodyPr>
          <a:lstStyle>
            <a:lvl1pP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1600200" y="4054501"/>
            <a:ext cx="420624" cy="420624"/>
          </a:xfrm>
          <a:prstGeom prst="rect">
            <a:avLst/>
          </a:prstGeom>
        </p:spPr>
      </p:pic>
      <p:sp>
        <p:nvSpPr>
          <p:cNvPr id="12" name="Picture Placeholder 5">
            <a:extLst>
              <a:ext uri="{FF2B5EF4-FFF2-40B4-BE49-F238E27FC236}">
                <a16:creationId xmlns:a16="http://schemas.microsoft.com/office/drawing/2014/main" id="{32F2CBFD-E45C-EA4C-A1F5-C2E4DEE7D333}"/>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9" name="Date Placeholder 8">
            <a:extLst>
              <a:ext uri="{FF2B5EF4-FFF2-40B4-BE49-F238E27FC236}">
                <a16:creationId xmlns:a16="http://schemas.microsoft.com/office/drawing/2014/main" id="{33A8A99C-88EF-904D-818A-436B268E75C8}"/>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Apr-25</a:t>
            </a:fld>
            <a:r>
              <a:rPr lang="en-US"/>
              <a:t>  |</a:t>
            </a:r>
          </a:p>
        </p:txBody>
      </p:sp>
      <p:sp>
        <p:nvSpPr>
          <p:cNvPr id="10" name="Footer Placeholder 9">
            <a:extLst>
              <a:ext uri="{FF2B5EF4-FFF2-40B4-BE49-F238E27FC236}">
                <a16:creationId xmlns:a16="http://schemas.microsoft.com/office/drawing/2014/main" id="{577722B5-A81B-6D47-BFB9-B2A770C8B876}"/>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11" name="Slide Number Placeholder 10">
            <a:extLst>
              <a:ext uri="{FF2B5EF4-FFF2-40B4-BE49-F238E27FC236}">
                <a16:creationId xmlns:a16="http://schemas.microsoft.com/office/drawing/2014/main" id="{BBF2D2E3-459D-A246-B271-C51E3B9F2937}"/>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7" name="Picture 16">
            <a:extLst>
              <a:ext uri="{FF2B5EF4-FFF2-40B4-BE49-F238E27FC236}">
                <a16:creationId xmlns:a16="http://schemas.microsoft.com/office/drawing/2014/main" id="{B85A181B-CADB-AC49-9B9F-1DD9DB670A80}"/>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2145855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760118" y="4609312"/>
            <a:ext cx="2671763" cy="232908"/>
          </a:xfrm>
        </p:spPr>
        <p:txBody>
          <a:bodyPr>
            <a:normAutofit/>
          </a:bodyPr>
          <a:lstStyle>
            <a:lvl1pPr algn="ct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760118" y="4939038"/>
            <a:ext cx="2671762" cy="246063"/>
          </a:xfrm>
        </p:spPr>
        <p:txBody>
          <a:bodyPr>
            <a:noAutofit/>
          </a:bodyPr>
          <a:lstStyle>
            <a:lvl1pPr algn="ct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lgn="ct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5910275" y="4054501"/>
            <a:ext cx="420624" cy="420624"/>
          </a:xfrm>
          <a:prstGeom prst="rect">
            <a:avLst/>
          </a:prstGeom>
        </p:spPr>
      </p:pic>
      <p:sp>
        <p:nvSpPr>
          <p:cNvPr id="13" name="Picture Placeholder 5">
            <a:extLst>
              <a:ext uri="{FF2B5EF4-FFF2-40B4-BE49-F238E27FC236}">
                <a16:creationId xmlns:a16="http://schemas.microsoft.com/office/drawing/2014/main" id="{5A17A8FF-0072-DC47-B73A-954DE334BFD0}"/>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5E12EA5D-2B6E-DD48-826B-3826492D9554}"/>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Apr-25</a:t>
            </a:fld>
            <a:r>
              <a:rPr lang="en-US"/>
              <a:t>  |</a:t>
            </a:r>
          </a:p>
        </p:txBody>
      </p:sp>
      <p:sp>
        <p:nvSpPr>
          <p:cNvPr id="4" name="Footer Placeholder 3">
            <a:extLst>
              <a:ext uri="{FF2B5EF4-FFF2-40B4-BE49-F238E27FC236}">
                <a16:creationId xmlns:a16="http://schemas.microsoft.com/office/drawing/2014/main" id="{2824E437-0FD7-A149-BC74-4AA91B7A7FF1}"/>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F95688B5-500F-0942-924A-6E547830C783}"/>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4" name="Picture 13">
            <a:extLst>
              <a:ext uri="{FF2B5EF4-FFF2-40B4-BE49-F238E27FC236}">
                <a16:creationId xmlns:a16="http://schemas.microsoft.com/office/drawing/2014/main" id="{18E2D6C1-1CF5-D943-9E40-FA80866E76C3}"/>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4134793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Imagery 1">
    <p:spTree>
      <p:nvGrpSpPr>
        <p:cNvPr id="1" name=""/>
        <p:cNvGrpSpPr/>
        <p:nvPr/>
      </p:nvGrpSpPr>
      <p:grpSpPr>
        <a:xfrm>
          <a:off x="0" y="0"/>
          <a:ext cx="0" cy="0"/>
          <a:chOff x="0" y="0"/>
          <a:chExt cx="0" cy="0"/>
        </a:xfrm>
      </p:grpSpPr>
      <p:sp>
        <p:nvSpPr>
          <p:cNvPr id="22" name="Picture Placeholder 20">
            <a:extLst>
              <a:ext uri="{FF2B5EF4-FFF2-40B4-BE49-F238E27FC236}">
                <a16:creationId xmlns:a16="http://schemas.microsoft.com/office/drawing/2014/main" id="{C366C760-040E-3C4E-86FE-9F83680DC730}"/>
              </a:ext>
              <a:ext uri="{C183D7F6-B498-43B3-948B-1728B52AA6E4}">
                <adec:decorative xmlns:adec="http://schemas.microsoft.com/office/drawing/2017/decorative" val="0"/>
              </a:ext>
            </a:extLst>
          </p:cNvPr>
          <p:cNvSpPr>
            <a:spLocks noGrp="1"/>
          </p:cNvSpPr>
          <p:nvPr>
            <p:ph type="pic" sz="quarter" idx="12"/>
          </p:nvPr>
        </p:nvSpPr>
        <p:spPr>
          <a:xfrm>
            <a:off x="695392" y="1104900"/>
            <a:ext cx="4138546" cy="4008199"/>
          </a:xfrm>
          <a:prstGeom prst="ellipse">
            <a:avLst/>
          </a:prstGeom>
          <a:noFill/>
        </p:spPr>
        <p:txBody>
          <a:bodyPr/>
          <a:lstStyle>
            <a:lvl1pPr>
              <a:defRPr>
                <a:noFill/>
              </a:defRPr>
            </a:lvl1pPr>
          </a:lstStyle>
          <a:p>
            <a:endParaRPr lang="en-US"/>
          </a:p>
        </p:txBody>
      </p:sp>
      <p:sp>
        <p:nvSpPr>
          <p:cNvPr id="24" name="Text Placeholder 23">
            <a:extLst>
              <a:ext uri="{FF2B5EF4-FFF2-40B4-BE49-F238E27FC236}">
                <a16:creationId xmlns:a16="http://schemas.microsoft.com/office/drawing/2014/main" id="{62BEAF8F-1B0B-FE48-A1FB-1B9C9579FBB0}"/>
              </a:ext>
            </a:extLst>
          </p:cNvPr>
          <p:cNvSpPr>
            <a:spLocks noGrp="1"/>
          </p:cNvSpPr>
          <p:nvPr>
            <p:ph type="body" sz="quarter" idx="13" hasCustomPrompt="1"/>
          </p:nvPr>
        </p:nvSpPr>
        <p:spPr>
          <a:xfrm>
            <a:off x="5424951"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5424951" y="2811535"/>
            <a:ext cx="5486173" cy="2286000"/>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lang="en-US" sz="1600" b="0" spc="0" smtClean="0">
                <a:solidFill>
                  <a:schemeClr val="bg1"/>
                </a:solidFill>
                <a:effectLst/>
              </a:defRPr>
            </a:lvl1pPr>
          </a:lstStyle>
          <a:p>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elit</a:t>
            </a:r>
            <a:r>
              <a:rPr lang="en-US">
                <a:solidFill>
                  <a:srgbClr val="092141"/>
                </a:solidFill>
                <a:effectLst/>
                <a:latin typeface="Century Gothic" panose="020B0502020202020204" pitchFamily="34" charset="0"/>
              </a:rPr>
              <a:t>, sed do </a:t>
            </a:r>
            <a:r>
              <a:rPr lang="en-US" err="1">
                <a:solidFill>
                  <a:srgbClr val="092141"/>
                </a:solidFill>
                <a:effectLst/>
                <a:latin typeface="Century Gothic" panose="020B0502020202020204" pitchFamily="34" charset="0"/>
              </a:rPr>
              <a:t>eiusmod</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tempor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incididunt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labore</a:t>
            </a:r>
            <a:r>
              <a:rPr lang="en-US">
                <a:solidFill>
                  <a:srgbClr val="092141"/>
                </a:solidFill>
                <a:effectLst/>
                <a:latin typeface="Century Gothic" panose="020B0502020202020204" pitchFamily="34" charset="0"/>
              </a:rPr>
              <a:t> et dolore magna </a:t>
            </a:r>
            <a:r>
              <a:rPr lang="en-US" err="1">
                <a:solidFill>
                  <a:srgbClr val="092141"/>
                </a:solidFill>
                <a:effectLst/>
                <a:latin typeface="Century Gothic" panose="020B0502020202020204" pitchFamily="34" charset="0"/>
              </a:rPr>
              <a:t>aliqua</a:t>
            </a:r>
            <a:r>
              <a:rPr lang="en-US">
                <a:solidFill>
                  <a:srgbClr val="092141"/>
                </a:solidFill>
                <a:effectLst/>
                <a:latin typeface="Century Gothic" panose="020B0502020202020204" pitchFamily="34" charset="0"/>
              </a:rPr>
              <a:t>. Ut </a:t>
            </a:r>
            <a:r>
              <a:rPr lang="en-US" err="1">
                <a:solidFill>
                  <a:srgbClr val="092141"/>
                </a:solidFill>
                <a:effectLst/>
                <a:latin typeface="Century Gothic" panose="020B0502020202020204" pitchFamily="34" charset="0"/>
              </a:rPr>
              <a:t>enim</a:t>
            </a:r>
            <a:r>
              <a:rPr lang="en-US">
                <a:solidFill>
                  <a:srgbClr val="092141"/>
                </a:solidFill>
                <a:effectLst/>
                <a:latin typeface="Century Gothic" panose="020B0502020202020204" pitchFamily="34" charset="0"/>
              </a:rPr>
              <a:t> ad minim </a:t>
            </a:r>
            <a:r>
              <a:rPr lang="en-US" err="1">
                <a:solidFill>
                  <a:srgbClr val="092141"/>
                </a:solidFill>
                <a:effectLst/>
                <a:latin typeface="Century Gothic" panose="020B0502020202020204" pitchFamily="34" charset="0"/>
              </a:rPr>
              <a:t>veniam</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quis</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nostrud</a:t>
            </a:r>
            <a:r>
              <a:rPr lang="en-US">
                <a:solidFill>
                  <a:srgbClr val="092141"/>
                </a:solidFill>
                <a:effectLst/>
                <a:latin typeface="Century Gothic" panose="020B0502020202020204" pitchFamily="34" charset="0"/>
              </a:rPr>
              <a:t> exercitation </a:t>
            </a:r>
            <a:r>
              <a:rPr lang="en-US" err="1">
                <a:solidFill>
                  <a:srgbClr val="092141"/>
                </a:solidFill>
                <a:effectLst/>
                <a:latin typeface="Century Gothic" panose="020B0502020202020204" pitchFamily="34" charset="0"/>
              </a:rPr>
              <a:t>ullamco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laboris</a:t>
            </a:r>
            <a:r>
              <a:rPr lang="en-US">
                <a:solidFill>
                  <a:srgbClr val="092141"/>
                </a:solidFill>
                <a:effectLst/>
                <a:latin typeface="Century Gothic" panose="020B0502020202020204" pitchFamily="34" charset="0"/>
              </a:rPr>
              <a:t> nisi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aliquip</a:t>
            </a:r>
            <a:r>
              <a:rPr lang="en-US">
                <a:solidFill>
                  <a:srgbClr val="092141"/>
                </a:solidFill>
                <a:effectLst/>
                <a:latin typeface="Century Gothic" panose="020B0502020202020204" pitchFamily="34" charset="0"/>
              </a:rPr>
              <a:t> ex </a:t>
            </a:r>
            <a:r>
              <a:rPr lang="en-US" err="1">
                <a:solidFill>
                  <a:srgbClr val="092141"/>
                </a:solidFill>
                <a:effectLst/>
                <a:latin typeface="Century Gothic" panose="020B0502020202020204" pitchFamily="34" charset="0"/>
              </a:rPr>
              <a:t>ea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commodo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consequat</a:t>
            </a:r>
            <a:r>
              <a:rPr lang="en-US">
                <a:solidFill>
                  <a:srgbClr val="092141"/>
                </a:solidFill>
                <a:effectLst/>
                <a:latin typeface="Century Gothic" panose="020B0502020202020204" pitchFamily="34" charset="0"/>
              </a:rPr>
              <a:t>. Duis </a:t>
            </a:r>
            <a:r>
              <a:rPr lang="en-US" err="1">
                <a:solidFill>
                  <a:srgbClr val="092141"/>
                </a:solidFill>
                <a:effectLst/>
                <a:latin typeface="Century Gothic" panose="020B0502020202020204" pitchFamily="34" charset="0"/>
              </a:rPr>
              <a:t>aute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irure</a:t>
            </a:r>
            <a:r>
              <a:rPr lang="en-US">
                <a:solidFill>
                  <a:srgbClr val="092141"/>
                </a:solidFill>
                <a:effectLst/>
                <a:latin typeface="Century Gothic" panose="020B0502020202020204" pitchFamily="34" charset="0"/>
              </a:rPr>
              <a:t> dolor in </a:t>
            </a:r>
            <a:r>
              <a:rPr lang="en-US" err="1">
                <a:solidFill>
                  <a:srgbClr val="092141"/>
                </a:solidFill>
                <a:effectLst/>
                <a:latin typeface="Century Gothic" panose="020B0502020202020204" pitchFamily="34" charset="0"/>
              </a:rPr>
              <a:t>reprehenderit</a:t>
            </a:r>
            <a:r>
              <a:rPr lang="en-US">
                <a:solidFill>
                  <a:srgbClr val="092141"/>
                </a:solidFill>
                <a:effectLst/>
                <a:latin typeface="Century Gothic" panose="020B0502020202020204" pitchFamily="34" charset="0"/>
              </a:rPr>
              <a:t> in </a:t>
            </a:r>
            <a:r>
              <a:rPr lang="en-US" err="1">
                <a:solidFill>
                  <a:srgbClr val="092141"/>
                </a:solidFill>
                <a:effectLst/>
                <a:latin typeface="Century Gothic" panose="020B0502020202020204" pitchFamily="34" charset="0"/>
              </a:rPr>
              <a:t>voluptate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velit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esse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cillum</a:t>
            </a:r>
            <a:r>
              <a:rPr lang="en-US">
                <a:solidFill>
                  <a:srgbClr val="092141"/>
                </a:solidFill>
                <a:effectLst/>
                <a:latin typeface="Century Gothic" panose="020B0502020202020204" pitchFamily="34" charset="0"/>
              </a:rPr>
              <a:t> dolore </a:t>
            </a:r>
            <a:r>
              <a:rPr lang="en-US" err="1">
                <a:solidFill>
                  <a:srgbClr val="092141"/>
                </a:solidFill>
                <a:effectLst/>
                <a:latin typeface="Century Gothic" panose="020B0502020202020204" pitchFamily="34" charset="0"/>
              </a:rPr>
              <a:t>eu</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fugiat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nulla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pariatur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Excepteur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sint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occaecat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cupidatat</a:t>
            </a:r>
            <a:r>
              <a:rPr lang="en-US">
                <a:solidFill>
                  <a:srgbClr val="092141"/>
                </a:solidFill>
                <a:effectLst/>
                <a:latin typeface="Century Gothic" panose="020B0502020202020204" pitchFamily="34" charset="0"/>
              </a:rPr>
              <a:t> non </a:t>
            </a:r>
            <a:r>
              <a:rPr lang="en-US" err="1">
                <a:solidFill>
                  <a:srgbClr val="092141"/>
                </a:solidFill>
                <a:effectLst/>
                <a:latin typeface="Century Gothic" panose="020B0502020202020204" pitchFamily="34" charset="0"/>
              </a:rPr>
              <a:t>proident</a:t>
            </a:r>
            <a:r>
              <a:rPr lang="en-US">
                <a:solidFill>
                  <a:srgbClr val="092141"/>
                </a:solidFill>
                <a:effectLst/>
                <a:latin typeface="Century Gothic" panose="020B0502020202020204" pitchFamily="34" charset="0"/>
              </a:rPr>
              <a:t>, sunt in culpa qui </a:t>
            </a:r>
            <a:r>
              <a:rPr lang="en-US" err="1">
                <a:solidFill>
                  <a:srgbClr val="092141"/>
                </a:solidFill>
                <a:effectLst/>
                <a:latin typeface="Century Gothic" panose="020B0502020202020204" pitchFamily="34" charset="0"/>
              </a:rPr>
              <a:t>officia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deserunt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mollit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anim</a:t>
            </a:r>
            <a:r>
              <a:rPr lang="en-US">
                <a:solidFill>
                  <a:srgbClr val="092141"/>
                </a:solidFill>
                <a:effectLst/>
                <a:latin typeface="Century Gothic" panose="020B0502020202020204" pitchFamily="34" charset="0"/>
              </a:rPr>
              <a:t> id </a:t>
            </a:r>
            <a:r>
              <a:rPr lang="en-US" err="1">
                <a:solidFill>
                  <a:srgbClr val="092141"/>
                </a:solidFill>
                <a:effectLst/>
                <a:latin typeface="Century Gothic" panose="020B0502020202020204" pitchFamily="34" charset="0"/>
              </a:rPr>
              <a:t>est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laborum</a:t>
            </a:r>
            <a:r>
              <a:rPr lang="en-US">
                <a:solidFill>
                  <a:srgbClr val="092141"/>
                </a:solidFill>
                <a:effectLst/>
                <a:latin typeface="Century Gothic" panose="020B0502020202020204" pitchFamily="34" charset="0"/>
              </a:rPr>
              <a:t>.</a:t>
            </a:r>
          </a:p>
          <a:p>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0" name="Picture 9">
            <a:extLst>
              <a:ext uri="{FF2B5EF4-FFF2-40B4-BE49-F238E27FC236}">
                <a16:creationId xmlns:a16="http://schemas.microsoft.com/office/drawing/2014/main" id="{F623CD2D-BDC3-8340-96A9-6C790EDD4B5B}"/>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2" name="Date Placeholder 1">
            <a:extLst>
              <a:ext uri="{FF2B5EF4-FFF2-40B4-BE49-F238E27FC236}">
                <a16:creationId xmlns:a16="http://schemas.microsoft.com/office/drawing/2014/main" id="{B4A4B5CD-BF8B-074C-BB72-5DE3B29912BA}"/>
              </a:ext>
            </a:extLst>
          </p:cNvPr>
          <p:cNvSpPr>
            <a:spLocks noGrp="1"/>
          </p:cNvSpPr>
          <p:nvPr>
            <p:ph type="dt" sz="half" idx="15"/>
          </p:nvPr>
        </p:nvSpPr>
        <p:spPr/>
        <p:txBody>
          <a:body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64A06F3F-5B83-4949-9022-9A4EABAA3BE2}"/>
              </a:ext>
            </a:extLst>
          </p:cNvPr>
          <p:cNvSpPr>
            <a:spLocks noGrp="1"/>
          </p:cNvSpPr>
          <p:nvPr>
            <p:ph type="ftr" sz="quarter" idx="16"/>
          </p:nvPr>
        </p:nvSpPr>
        <p:spPr/>
        <p:txBody>
          <a:bodyPr/>
          <a:lstStyle/>
          <a:p>
            <a:r>
              <a:rPr lang="en-US"/>
              <a:t>© 2020 AmeriCorps.</a:t>
            </a:r>
          </a:p>
        </p:txBody>
      </p:sp>
      <p:sp>
        <p:nvSpPr>
          <p:cNvPr id="4" name="Slide Number Placeholder 3">
            <a:extLst>
              <a:ext uri="{FF2B5EF4-FFF2-40B4-BE49-F238E27FC236}">
                <a16:creationId xmlns:a16="http://schemas.microsoft.com/office/drawing/2014/main" id="{511C4619-C551-6746-BE3D-CA959B9DFEEC}"/>
              </a:ext>
            </a:extLst>
          </p:cNvPr>
          <p:cNvSpPr>
            <a:spLocks noGrp="1"/>
          </p:cNvSpPr>
          <p:nvPr>
            <p:ph type="sldNum" sz="quarter" idx="1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02138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Image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D1CFDC-1D64-2B48-8F98-94A23EDD455D}"/>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10" name="Picture Placeholder 20">
            <a:extLst>
              <a:ext uri="{FF2B5EF4-FFF2-40B4-BE49-F238E27FC236}">
                <a16:creationId xmlns:a16="http://schemas.microsoft.com/office/drawing/2014/main" id="{B01EADFD-F3EA-BA40-BDE1-F801EA817DCE}"/>
              </a:ext>
              <a:ext uri="{C183D7F6-B498-43B3-948B-1728B52AA6E4}">
                <adec:decorative xmlns:adec="http://schemas.microsoft.com/office/drawing/2017/decorative" val="0"/>
              </a:ext>
            </a:extLst>
          </p:cNvPr>
          <p:cNvSpPr>
            <a:spLocks noGrp="1"/>
          </p:cNvSpPr>
          <p:nvPr>
            <p:ph type="pic" sz="quarter" idx="12"/>
          </p:nvPr>
        </p:nvSpPr>
        <p:spPr>
          <a:xfrm>
            <a:off x="6845721" y="1147703"/>
            <a:ext cx="4138546" cy="4008199"/>
          </a:xfrm>
          <a:prstGeom prst="ellipse">
            <a:avLst/>
          </a:prstGeom>
          <a:noFill/>
        </p:spPr>
        <p:txBody>
          <a:bodyPr/>
          <a:lstStyle>
            <a:lvl1pPr>
              <a:defRPr>
                <a:noFill/>
              </a:defRPr>
            </a:lvl1pPr>
          </a:lstStyle>
          <a:p>
            <a:endParaRPr lang="en-US"/>
          </a:p>
        </p:txBody>
      </p:sp>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602034" y="2879725"/>
            <a:ext cx="5493966" cy="1984105"/>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3" name="Text Placeholder 23">
            <a:extLst>
              <a:ext uri="{FF2B5EF4-FFF2-40B4-BE49-F238E27FC236}">
                <a16:creationId xmlns:a16="http://schemas.microsoft.com/office/drawing/2014/main" id="{52E5E253-B23A-5440-888A-F7067840475D}"/>
              </a:ext>
            </a:extLst>
          </p:cNvPr>
          <p:cNvSpPr>
            <a:spLocks noGrp="1"/>
          </p:cNvSpPr>
          <p:nvPr>
            <p:ph type="body" sz="quarter" idx="13" hasCustomPrompt="1"/>
          </p:nvPr>
        </p:nvSpPr>
        <p:spPr>
          <a:xfrm>
            <a:off x="602034"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F0658759-0520-B244-AF47-C7585559A022}"/>
              </a:ext>
            </a:extLst>
          </p:cNvPr>
          <p:cNvSpPr>
            <a:spLocks noGrp="1"/>
          </p:cNvSpPr>
          <p:nvPr>
            <p:ph type="dt" sz="half" idx="19"/>
          </p:nvPr>
        </p:nvSpPr>
        <p:spPr/>
        <p:txBody>
          <a:body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18FC96CD-4125-114A-BF37-F82715EAE7C1}"/>
              </a:ext>
            </a:extLst>
          </p:cNvPr>
          <p:cNvSpPr>
            <a:spLocks noGrp="1"/>
          </p:cNvSpPr>
          <p:nvPr>
            <p:ph type="ftr" sz="quarter" idx="20"/>
          </p:nvPr>
        </p:nvSpPr>
        <p:spPr/>
        <p:txBody>
          <a:bodyPr/>
          <a:lstStyle/>
          <a:p>
            <a:r>
              <a:rPr lang="en-US"/>
              <a:t>© 2020 AmeriCorps.</a:t>
            </a:r>
          </a:p>
        </p:txBody>
      </p:sp>
      <p:sp>
        <p:nvSpPr>
          <p:cNvPr id="4" name="Slide Number Placeholder 3">
            <a:extLst>
              <a:ext uri="{FF2B5EF4-FFF2-40B4-BE49-F238E27FC236}">
                <a16:creationId xmlns:a16="http://schemas.microsoft.com/office/drawing/2014/main" id="{2BFDADE1-F3E6-A842-AD73-5C832260BAAF}"/>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9680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 Imagery 3">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609827" y="2869902"/>
            <a:ext cx="558523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8" name="Picture 7">
            <a:extLst>
              <a:ext uri="{FF2B5EF4-FFF2-40B4-BE49-F238E27FC236}">
                <a16:creationId xmlns:a16="http://schemas.microsoft.com/office/drawing/2014/main" id="{DC649946-2F9B-694F-9916-A456F4BFA17D}"/>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2" name="Picture Placeholder 20">
            <a:extLst>
              <a:ext uri="{FF2B5EF4-FFF2-40B4-BE49-F238E27FC236}">
                <a16:creationId xmlns:a16="http://schemas.microsoft.com/office/drawing/2014/main" id="{A05496FC-353D-474C-924B-AB4A52582D62}"/>
              </a:ext>
              <a:ext uri="{C183D7F6-B498-43B3-948B-1728B52AA6E4}">
                <adec:decorative xmlns:adec="http://schemas.microsoft.com/office/drawing/2017/decorative" val="0"/>
              </a:ext>
            </a:extLst>
          </p:cNvPr>
          <p:cNvSpPr>
            <a:spLocks noGrp="1"/>
          </p:cNvSpPr>
          <p:nvPr>
            <p:ph type="pic" sz="quarter" idx="12"/>
          </p:nvPr>
        </p:nvSpPr>
        <p:spPr>
          <a:xfrm>
            <a:off x="7067638" y="1258732"/>
            <a:ext cx="4138546" cy="4008199"/>
          </a:xfrm>
          <a:prstGeom prst="ellipse">
            <a:avLst/>
          </a:prstGeom>
          <a:noFill/>
        </p:spPr>
        <p:txBody>
          <a:bodyPr/>
          <a:lstStyle>
            <a:lvl1pPr>
              <a:defRPr>
                <a:noFill/>
              </a:defRPr>
            </a:lvl1pPr>
          </a:lstStyle>
          <a:p>
            <a:endParaRPr lang="en-US"/>
          </a:p>
        </p:txBody>
      </p:sp>
      <p:sp>
        <p:nvSpPr>
          <p:cNvPr id="17" name="Text Placeholder 4">
            <a:extLst>
              <a:ext uri="{FF2B5EF4-FFF2-40B4-BE49-F238E27FC236}">
                <a16:creationId xmlns:a16="http://schemas.microsoft.com/office/drawing/2014/main" id="{1AAA0822-B0F1-BF44-A08F-669A802D5A53}"/>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891E49B7-3F3A-5B46-93DD-4062982131FF}"/>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E49CF861-552F-9445-805A-2A9D41348F57}"/>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79913048-A29B-524F-906F-6C59466F2386}"/>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9DFD4CE4-59F2-F249-8856-56545B4F4171}"/>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1967573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Imagery 4">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014A19-6D5D-674D-A80F-1A6C1E5BE98B}"/>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pic>
        <p:nvPicPr>
          <p:cNvPr id="8" name="Picture 7">
            <a:extLst>
              <a:ext uri="{FF2B5EF4-FFF2-40B4-BE49-F238E27FC236}">
                <a16:creationId xmlns:a16="http://schemas.microsoft.com/office/drawing/2014/main" id="{BB20F3B4-691B-7F41-9115-42EAE66313E8}"/>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0" name="Picture Placeholder 20">
            <a:extLst>
              <a:ext uri="{FF2B5EF4-FFF2-40B4-BE49-F238E27FC236}">
                <a16:creationId xmlns:a16="http://schemas.microsoft.com/office/drawing/2014/main" id="{E42225C5-6D4F-CE43-8C6A-3CFC81562C40}"/>
              </a:ext>
              <a:ext uri="{C183D7F6-B498-43B3-948B-1728B52AA6E4}">
                <adec:decorative xmlns:adec="http://schemas.microsoft.com/office/drawing/2017/decorative" val="0"/>
              </a:ext>
            </a:extLst>
          </p:cNvPr>
          <p:cNvSpPr>
            <a:spLocks noGrp="1"/>
          </p:cNvSpPr>
          <p:nvPr>
            <p:ph type="pic" sz="quarter" idx="12"/>
          </p:nvPr>
        </p:nvSpPr>
        <p:spPr>
          <a:xfrm>
            <a:off x="7067638" y="1277782"/>
            <a:ext cx="4138546" cy="4008199"/>
          </a:xfrm>
          <a:prstGeom prst="ellipse">
            <a:avLst/>
          </a:prstGeom>
          <a:noFill/>
        </p:spPr>
        <p:txBody>
          <a:bodyPr/>
          <a:lstStyle>
            <a:lvl1pPr>
              <a:defRPr>
                <a:noFill/>
              </a:defRPr>
            </a:lvl1pPr>
          </a:lstStyle>
          <a:p>
            <a:endParaRPr lang="en-US"/>
          </a:p>
        </p:txBody>
      </p:sp>
      <p:sp>
        <p:nvSpPr>
          <p:cNvPr id="11" name="Text Placeholder 25">
            <a:extLst>
              <a:ext uri="{FF2B5EF4-FFF2-40B4-BE49-F238E27FC236}">
                <a16:creationId xmlns:a16="http://schemas.microsoft.com/office/drawing/2014/main" id="{BFC66FEA-AE4C-7F4A-8BD8-05B8101432A7}"/>
              </a:ext>
            </a:extLst>
          </p:cNvPr>
          <p:cNvSpPr>
            <a:spLocks noGrp="1"/>
          </p:cNvSpPr>
          <p:nvPr>
            <p:ph type="body" sz="quarter" idx="14" hasCustomPrompt="1"/>
          </p:nvPr>
        </p:nvSpPr>
        <p:spPr>
          <a:xfrm>
            <a:off x="609827" y="2869902"/>
            <a:ext cx="563095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sp>
        <p:nvSpPr>
          <p:cNvPr id="2" name="Date Placeholder 1">
            <a:extLst>
              <a:ext uri="{FF2B5EF4-FFF2-40B4-BE49-F238E27FC236}">
                <a16:creationId xmlns:a16="http://schemas.microsoft.com/office/drawing/2014/main" id="{0BF25FEC-BEF5-BA45-A682-64066D52CB49}"/>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EE0BF79C-BE38-9A4F-9F87-7EF25773D078}"/>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6E4B56B-52AA-3A49-A894-AE1310DEAEF0}"/>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E838CA15-E808-7943-B9D2-A662F80D2099}"/>
              </a:ext>
            </a:extLst>
          </p:cNvPr>
          <p:cNvPicPr>
            <a:picLocks noChangeAspect="1"/>
          </p:cNvPicPr>
          <p:nvPr userDrawn="1"/>
        </p:nvPicPr>
        <p:blipFill>
          <a:blip r:embed="rId3"/>
          <a:stretch>
            <a:fillRect/>
          </a:stretch>
        </p:blipFill>
        <p:spPr>
          <a:xfrm>
            <a:off x="0" y="6200989"/>
            <a:ext cx="12192000" cy="419100"/>
          </a:xfrm>
          <a:prstGeom prst="rect">
            <a:avLst/>
          </a:prstGeom>
        </p:spPr>
      </p:pic>
    </p:spTree>
    <p:extLst>
      <p:ext uri="{BB962C8B-B14F-4D97-AF65-F5344CB8AC3E}">
        <p14:creationId xmlns:p14="http://schemas.microsoft.com/office/powerpoint/2010/main" val="1546152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4916"/>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2"/>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9" name="Text Placeholder 4">
            <a:extLst>
              <a:ext uri="{FF2B5EF4-FFF2-40B4-BE49-F238E27FC236}">
                <a16:creationId xmlns:a16="http://schemas.microsoft.com/office/drawing/2014/main" id="{987B1AF0-F0C7-2B48-9803-40D82CF94819}"/>
              </a:ext>
            </a:extLst>
          </p:cNvPr>
          <p:cNvSpPr>
            <a:spLocks noGrp="1"/>
          </p:cNvSpPr>
          <p:nvPr>
            <p:ph type="body" sz="quarter" idx="15" hasCustomPrompt="1"/>
          </p:nvPr>
        </p:nvSpPr>
        <p:spPr>
          <a:xfrm>
            <a:off x="609599" y="1556426"/>
            <a:ext cx="4973639"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099B1F11-BC71-F047-8999-38F5712FA59D}"/>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8759D4F8-3285-DA4C-910D-E2E3833D5350}"/>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34A9630-F887-964F-8941-84775159FAC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377266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1"/>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11" name="Text Placeholder 4">
            <a:extLst>
              <a:ext uri="{FF2B5EF4-FFF2-40B4-BE49-F238E27FC236}">
                <a16:creationId xmlns:a16="http://schemas.microsoft.com/office/drawing/2014/main" id="{D6C36DEE-1EBA-7945-8B9B-5CBA73B6C0E9}"/>
              </a:ext>
            </a:extLst>
          </p:cNvPr>
          <p:cNvSpPr>
            <a:spLocks noGrp="1"/>
          </p:cNvSpPr>
          <p:nvPr>
            <p:ph type="body" sz="quarter" idx="15" hasCustomPrompt="1"/>
          </p:nvPr>
        </p:nvSpPr>
        <p:spPr>
          <a:xfrm>
            <a:off x="609600" y="1556426"/>
            <a:ext cx="4973638"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C663D140-549C-8A4B-9B54-AF9E069DBB60}"/>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8D7BBC16-051B-3547-B711-24A4681D8A7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EE3A91EE-9D68-1545-894B-6DB6554DF0D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7535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ALT">
    <p:bg>
      <p:bgPr>
        <a:solidFill>
          <a:schemeClr val="bg2"/>
        </a:solidFill>
        <a:effectLst/>
      </p:bgPr>
    </p:bg>
    <p:spTree>
      <p:nvGrpSpPr>
        <p:cNvPr id="1" name=""/>
        <p:cNvGrpSpPr/>
        <p:nvPr/>
      </p:nvGrpSpPr>
      <p:grpSpPr>
        <a:xfrm>
          <a:off x="0" y="0"/>
          <a:ext cx="0" cy="0"/>
          <a:chOff x="0" y="0"/>
          <a:chExt cx="0" cy="0"/>
        </a:xfrm>
      </p:grpSpPr>
      <p:pic>
        <p:nvPicPr>
          <p:cNvPr id="9" name="Picture 8" descr="A sign in the dark&#10;&#10;Description automatically generated">
            <a:extLst>
              <a:ext uri="{FF2B5EF4-FFF2-40B4-BE49-F238E27FC236}">
                <a16:creationId xmlns:a16="http://schemas.microsoft.com/office/drawing/2014/main" id="{C405A78F-1F22-2445-8986-E79F8774EC6F}"/>
              </a:ext>
            </a:extLst>
          </p:cNvPr>
          <p:cNvPicPr>
            <a:picLocks noChangeAspect="1"/>
          </p:cNvPicPr>
          <p:nvPr userDrawn="1"/>
        </p:nvPicPr>
        <p:blipFill>
          <a:blip r:embed="rId2"/>
          <a:stretch>
            <a:fillRect/>
          </a:stretch>
        </p:blipFill>
        <p:spPr>
          <a:xfrm>
            <a:off x="9748978" y="6113502"/>
            <a:ext cx="2016015" cy="459678"/>
          </a:xfrm>
          <a:prstGeom prst="rect">
            <a:avLst/>
          </a:prstGeom>
        </p:spPr>
      </p:pic>
      <p:sp>
        <p:nvSpPr>
          <p:cNvPr id="11" name="Text Placeholder 7">
            <a:extLst>
              <a:ext uri="{FF2B5EF4-FFF2-40B4-BE49-F238E27FC236}">
                <a16:creationId xmlns:a16="http://schemas.microsoft.com/office/drawing/2014/main" id="{94C32754-3ACD-9344-B55C-4669778A454B}"/>
              </a:ext>
            </a:extLst>
          </p:cNvPr>
          <p:cNvSpPr>
            <a:spLocks noGrp="1"/>
          </p:cNvSpPr>
          <p:nvPr>
            <p:ph type="body" sz="quarter" idx="15" hasCustomPrompt="1"/>
          </p:nvPr>
        </p:nvSpPr>
        <p:spPr>
          <a:xfrm>
            <a:off x="838200" y="2464936"/>
            <a:ext cx="3484563" cy="266700"/>
          </a:xfrm>
          <a:prstGeom prst="rect">
            <a:avLst/>
          </a:prstGeom>
        </p:spPr>
        <p:txBody>
          <a:bodyPr lIns="0" rIns="0"/>
          <a:lstStyle>
            <a:lvl1pPr>
              <a:defRPr spc="150" baseline="0">
                <a:solidFill>
                  <a:srgbClr val="102440"/>
                </a:solidFill>
              </a:defRPr>
            </a:lvl1pPr>
          </a:lstStyle>
          <a:p>
            <a:pPr lvl="0"/>
            <a:r>
              <a:rPr lang="en-US"/>
              <a:t>SHORT LEADING HEADER</a:t>
            </a:r>
          </a:p>
        </p:txBody>
      </p:sp>
      <p:sp>
        <p:nvSpPr>
          <p:cNvPr id="12" name="Text Placeholder 9">
            <a:extLst>
              <a:ext uri="{FF2B5EF4-FFF2-40B4-BE49-F238E27FC236}">
                <a16:creationId xmlns:a16="http://schemas.microsoft.com/office/drawing/2014/main" id="{D07F7208-75BA-6E4C-9003-4F6D703FD2B5}"/>
              </a:ext>
            </a:extLst>
          </p:cNvPr>
          <p:cNvSpPr>
            <a:spLocks noGrp="1"/>
          </p:cNvSpPr>
          <p:nvPr>
            <p:ph type="body" sz="quarter" idx="16" hasCustomPrompt="1"/>
          </p:nvPr>
        </p:nvSpPr>
        <p:spPr>
          <a:xfrm>
            <a:off x="838200" y="3848100"/>
            <a:ext cx="3635375" cy="266700"/>
          </a:xfrm>
          <a:prstGeom prst="rect">
            <a:avLst/>
          </a:prstGeom>
        </p:spPr>
        <p:txBody>
          <a:bodyPr lIns="0" rIns="0"/>
          <a:lstStyle>
            <a:lvl1pPr>
              <a:defRPr spc="0">
                <a:solidFill>
                  <a:srgbClr val="102440"/>
                </a:solidFill>
              </a:defRPr>
            </a:lvl1pPr>
          </a:lstStyle>
          <a:p>
            <a:pPr lvl="0"/>
            <a:r>
              <a:rPr lang="en-US"/>
              <a:t>MM, DD, YYYY</a:t>
            </a:r>
          </a:p>
        </p:txBody>
      </p:sp>
      <p:sp>
        <p:nvSpPr>
          <p:cNvPr id="13" name="Title 5">
            <a:extLst>
              <a:ext uri="{FF2B5EF4-FFF2-40B4-BE49-F238E27FC236}">
                <a16:creationId xmlns:a16="http://schemas.microsoft.com/office/drawing/2014/main" id="{B34A712E-5208-804B-B172-E0F4407E6E7D}"/>
              </a:ext>
            </a:extLst>
          </p:cNvPr>
          <p:cNvSpPr txBox="1">
            <a:spLocks/>
          </p:cNvSpPr>
          <p:nvPr userDrawn="1"/>
        </p:nvSpPr>
        <p:spPr>
          <a:xfrm>
            <a:off x="838200" y="2746340"/>
            <a:ext cx="6380536" cy="11017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a:solidFill>
                  <a:srgbClr val="102440"/>
                </a:solidFill>
              </a:rPr>
              <a:t>Title for the presentation goes here</a:t>
            </a:r>
          </a:p>
        </p:txBody>
      </p:sp>
      <p:sp>
        <p:nvSpPr>
          <p:cNvPr id="2" name="Date Placeholder 1">
            <a:extLst>
              <a:ext uri="{FF2B5EF4-FFF2-40B4-BE49-F238E27FC236}">
                <a16:creationId xmlns:a16="http://schemas.microsoft.com/office/drawing/2014/main" id="{51CBDF44-DBBA-6B4A-8970-3A096ED18AB0}"/>
              </a:ext>
            </a:extLst>
          </p:cNvPr>
          <p:cNvSpPr>
            <a:spLocks noGrp="1"/>
          </p:cNvSpPr>
          <p:nvPr>
            <p:ph type="dt" sz="half" idx="17"/>
          </p:nvPr>
        </p:nvSpPr>
        <p:spPr/>
        <p:txBody>
          <a:bodyPr/>
          <a:lstStyle>
            <a:lvl1pPr>
              <a:defRPr>
                <a:solidFill>
                  <a:schemeClr val="bg1">
                    <a:alpha val="50000"/>
                  </a:schemeClr>
                </a:solidFill>
              </a:defRPr>
            </a:lvl1pPr>
          </a:lstStyle>
          <a:p>
            <a:fld id="{DC65C37E-58F4-7541-9725-1C83FFB88F7E}" type="datetime7">
              <a:rPr lang="en-US" smtClean="0"/>
              <a:pPr/>
              <a:t>Apr-25</a:t>
            </a:fld>
            <a:r>
              <a:rPr lang="en-US"/>
              <a:t>  |</a:t>
            </a:r>
          </a:p>
        </p:txBody>
      </p:sp>
      <p:sp>
        <p:nvSpPr>
          <p:cNvPr id="6" name="Footer Placeholder 5">
            <a:extLst>
              <a:ext uri="{FF2B5EF4-FFF2-40B4-BE49-F238E27FC236}">
                <a16:creationId xmlns:a16="http://schemas.microsoft.com/office/drawing/2014/main" id="{9F4F9F60-4556-CB49-86FA-CF109AF84EFF}"/>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7" name="Slide Number Placeholder 6">
            <a:extLst>
              <a:ext uri="{FF2B5EF4-FFF2-40B4-BE49-F238E27FC236}">
                <a16:creationId xmlns:a16="http://schemas.microsoft.com/office/drawing/2014/main" id="{D8164D93-DC60-E642-91DA-7DC50EB6030A}"/>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440143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602034" y="2869786"/>
            <a:ext cx="4826000" cy="2430687"/>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endParaRPr lang="en-US">
              <a:solidFill>
                <a:srgbClr val="091D36"/>
              </a:solidFill>
              <a:effectLst/>
              <a:latin typeface="Century Gothic" panose="020B0502020202020204" pitchFamily="34" charset="0"/>
            </a:endParaRPr>
          </a:p>
        </p:txBody>
      </p:sp>
      <p:sp>
        <p:nvSpPr>
          <p:cNvPr id="12" name="Picture Placeholder 5">
            <a:extLst>
              <a:ext uri="{FF2B5EF4-FFF2-40B4-BE49-F238E27FC236}">
                <a16:creationId xmlns:a16="http://schemas.microsoft.com/office/drawing/2014/main" id="{3B70B671-4852-B74A-9ADE-7C452B10110B}"/>
              </a:ext>
            </a:extLst>
          </p:cNvPr>
          <p:cNvSpPr>
            <a:spLocks noGrp="1"/>
          </p:cNvSpPr>
          <p:nvPr>
            <p:ph type="pic" sz="quarter" idx="20"/>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18" name="Text Placeholder 23">
            <a:extLst>
              <a:ext uri="{FF2B5EF4-FFF2-40B4-BE49-F238E27FC236}">
                <a16:creationId xmlns:a16="http://schemas.microsoft.com/office/drawing/2014/main" id="{7AFE8AC1-42FE-7A44-ADDB-89DE4E7943AE}"/>
              </a:ext>
            </a:extLst>
          </p:cNvPr>
          <p:cNvSpPr>
            <a:spLocks noGrp="1"/>
          </p:cNvSpPr>
          <p:nvPr>
            <p:ph type="body" sz="quarter" idx="13" hasCustomPrompt="1"/>
          </p:nvPr>
        </p:nvSpPr>
        <p:spPr>
          <a:xfrm>
            <a:off x="602035" y="1400785"/>
            <a:ext cx="4826000"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CDBA2212-EA55-FF42-ABE6-31A3080F4247}"/>
              </a:ext>
            </a:extLst>
          </p:cNvPr>
          <p:cNvSpPr>
            <a:spLocks noGrp="1"/>
          </p:cNvSpPr>
          <p:nvPr>
            <p:ph type="dt" sz="half" idx="21"/>
          </p:nvPr>
        </p:nvSpPr>
        <p:spPr/>
        <p:txBody>
          <a:bodyPr/>
          <a:lstStyle>
            <a:lvl1pPr>
              <a:defRPr>
                <a:solidFill>
                  <a:schemeClr val="bg2">
                    <a:alpha val="50000"/>
                  </a:schemeClr>
                </a:solidFill>
              </a:defRPr>
            </a:lvl1pPr>
          </a:lstStyle>
          <a:p>
            <a:fld id="{50D80872-E5E6-274A-A67B-0DB5FB1CC3F5}" type="datetime7">
              <a:rPr lang="en-US" smtClean="0"/>
              <a:pPr/>
              <a:t>Apr-25</a:t>
            </a:fld>
            <a:r>
              <a:rPr lang="en-US"/>
              <a:t>  |</a:t>
            </a:r>
          </a:p>
        </p:txBody>
      </p:sp>
      <p:sp>
        <p:nvSpPr>
          <p:cNvPr id="3" name="Footer Placeholder 2">
            <a:extLst>
              <a:ext uri="{FF2B5EF4-FFF2-40B4-BE49-F238E27FC236}">
                <a16:creationId xmlns:a16="http://schemas.microsoft.com/office/drawing/2014/main" id="{EFF52C06-B578-1842-8292-EB70FED4693F}"/>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DA187AB0-DB8A-824A-9946-BCA97365D618}"/>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12261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AAAE86CC-BC89-FA41-B304-0F6F1699BE1A}"/>
              </a:ext>
            </a:extLst>
          </p:cNvPr>
          <p:cNvSpPr>
            <a:spLocks noGrp="1"/>
          </p:cNvSpPr>
          <p:nvPr>
            <p:ph type="body" sz="quarter" idx="19" hasCustomPrompt="1"/>
          </p:nvPr>
        </p:nvSpPr>
        <p:spPr>
          <a:xfrm>
            <a:off x="3161896" y="2225444"/>
            <a:ext cx="2606074" cy="52650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Help others make a difference </a:t>
            </a:r>
          </a:p>
        </p:txBody>
      </p:sp>
      <p:sp>
        <p:nvSpPr>
          <p:cNvPr id="22" name="Text Placeholder 21">
            <a:extLst>
              <a:ext uri="{FF2B5EF4-FFF2-40B4-BE49-F238E27FC236}">
                <a16:creationId xmlns:a16="http://schemas.microsoft.com/office/drawing/2014/main" id="{30CA623E-4735-C341-B9A5-1A235CC3438A}"/>
              </a:ext>
            </a:extLst>
          </p:cNvPr>
          <p:cNvSpPr>
            <a:spLocks noGrp="1"/>
          </p:cNvSpPr>
          <p:nvPr>
            <p:ph type="body" sz="quarter" idx="20" hasCustomPrompt="1"/>
          </p:nvPr>
        </p:nvSpPr>
        <p:spPr>
          <a:xfrm>
            <a:off x="3162196" y="3454809"/>
            <a:ext cx="2606074" cy="43815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money for college</a:t>
            </a:r>
          </a:p>
        </p:txBody>
      </p:sp>
      <p:sp>
        <p:nvSpPr>
          <p:cNvPr id="24" name="Text Placeholder 23">
            <a:extLst>
              <a:ext uri="{FF2B5EF4-FFF2-40B4-BE49-F238E27FC236}">
                <a16:creationId xmlns:a16="http://schemas.microsoft.com/office/drawing/2014/main" id="{7BCF7915-6DA0-E444-B598-29B5370BD957}"/>
              </a:ext>
            </a:extLst>
          </p:cNvPr>
          <p:cNvSpPr>
            <a:spLocks noGrp="1"/>
          </p:cNvSpPr>
          <p:nvPr>
            <p:ph type="body" sz="quarter" idx="21" hasCustomPrompt="1"/>
          </p:nvPr>
        </p:nvSpPr>
        <p:spPr>
          <a:xfrm>
            <a:off x="3161896" y="4617051"/>
            <a:ext cx="2606675" cy="5575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Pick a project you are passionate about</a:t>
            </a:r>
          </a:p>
        </p:txBody>
      </p:sp>
      <p:sp>
        <p:nvSpPr>
          <p:cNvPr id="26" name="Text Placeholder 25">
            <a:extLst>
              <a:ext uri="{FF2B5EF4-FFF2-40B4-BE49-F238E27FC236}">
                <a16:creationId xmlns:a16="http://schemas.microsoft.com/office/drawing/2014/main" id="{79E12A9E-3A5C-1741-A8DE-B692C979D291}"/>
              </a:ext>
            </a:extLst>
          </p:cNvPr>
          <p:cNvSpPr>
            <a:spLocks noGrp="1"/>
          </p:cNvSpPr>
          <p:nvPr>
            <p:ph type="body" sz="quarter" idx="22" hasCustomPrompt="1"/>
          </p:nvPr>
        </p:nvSpPr>
        <p:spPr>
          <a:xfrm>
            <a:off x="7693149" y="2225444"/>
            <a:ext cx="3402271"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Serve locally or anywhere in the United States</a:t>
            </a:r>
          </a:p>
        </p:txBody>
      </p:sp>
      <p:sp>
        <p:nvSpPr>
          <p:cNvPr id="28" name="Text Placeholder 27">
            <a:extLst>
              <a:ext uri="{FF2B5EF4-FFF2-40B4-BE49-F238E27FC236}">
                <a16:creationId xmlns:a16="http://schemas.microsoft.com/office/drawing/2014/main" id="{10BD7376-F1AD-CF49-BAF1-4053D1DA16EE}"/>
              </a:ext>
            </a:extLst>
          </p:cNvPr>
          <p:cNvSpPr>
            <a:spLocks noGrp="1"/>
          </p:cNvSpPr>
          <p:nvPr>
            <p:ph type="body" sz="quarter" idx="23" hasCustomPrompt="1"/>
          </p:nvPr>
        </p:nvSpPr>
        <p:spPr>
          <a:xfrm>
            <a:off x="7693149" y="3454809"/>
            <a:ext cx="3344223" cy="4712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a modest living allowance</a:t>
            </a:r>
          </a:p>
        </p:txBody>
      </p:sp>
      <p:sp>
        <p:nvSpPr>
          <p:cNvPr id="32" name="Text Placeholder 31">
            <a:extLst>
              <a:ext uri="{FF2B5EF4-FFF2-40B4-BE49-F238E27FC236}">
                <a16:creationId xmlns:a16="http://schemas.microsoft.com/office/drawing/2014/main" id="{5F816A38-EB59-994C-BF8A-F19B3E7FF550}"/>
              </a:ext>
            </a:extLst>
          </p:cNvPr>
          <p:cNvSpPr>
            <a:spLocks noGrp="1"/>
          </p:cNvSpPr>
          <p:nvPr>
            <p:ph type="body" sz="quarter" idx="24" hasCustomPrompt="1"/>
          </p:nvPr>
        </p:nvSpPr>
        <p:spPr>
          <a:xfrm>
            <a:off x="7701985" y="4600754"/>
            <a:ext cx="3335387"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Serve fulltime for a year or part time or a summer project</a:t>
            </a:r>
          </a:p>
        </p:txBody>
      </p:sp>
      <p:sp>
        <p:nvSpPr>
          <p:cNvPr id="30" name="Picture Placeholder 8">
            <a:extLst>
              <a:ext uri="{FF2B5EF4-FFF2-40B4-BE49-F238E27FC236}">
                <a16:creationId xmlns:a16="http://schemas.microsoft.com/office/drawing/2014/main" id="{A5696408-FCCC-2340-9F16-71886923E8EF}"/>
              </a:ext>
            </a:extLst>
          </p:cNvPr>
          <p:cNvSpPr>
            <a:spLocks noGrp="1"/>
          </p:cNvSpPr>
          <p:nvPr>
            <p:ph type="pic" sz="quarter" idx="35"/>
          </p:nvPr>
        </p:nvSpPr>
        <p:spPr>
          <a:xfrm>
            <a:off x="1897617" y="4371987"/>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1" name="Picture Placeholder 8">
            <a:extLst>
              <a:ext uri="{FF2B5EF4-FFF2-40B4-BE49-F238E27FC236}">
                <a16:creationId xmlns:a16="http://schemas.microsoft.com/office/drawing/2014/main" id="{9DC69A92-E2E0-0144-98F8-24847395CBBE}"/>
              </a:ext>
            </a:extLst>
          </p:cNvPr>
          <p:cNvSpPr>
            <a:spLocks noGrp="1"/>
          </p:cNvSpPr>
          <p:nvPr>
            <p:ph type="pic" sz="quarter" idx="36"/>
          </p:nvPr>
        </p:nvSpPr>
        <p:spPr>
          <a:xfrm>
            <a:off x="1897617" y="3109728"/>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3" name="Picture Placeholder 8">
            <a:extLst>
              <a:ext uri="{FF2B5EF4-FFF2-40B4-BE49-F238E27FC236}">
                <a16:creationId xmlns:a16="http://schemas.microsoft.com/office/drawing/2014/main" id="{2D665D67-1B35-BD42-9C56-CD1BEAEF07FB}"/>
              </a:ext>
            </a:extLst>
          </p:cNvPr>
          <p:cNvSpPr>
            <a:spLocks noGrp="1"/>
          </p:cNvSpPr>
          <p:nvPr>
            <p:ph type="pic" sz="quarter" idx="37"/>
          </p:nvPr>
        </p:nvSpPr>
        <p:spPr>
          <a:xfrm>
            <a:off x="1897617" y="1847469"/>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4" name="Picture Placeholder 8">
            <a:extLst>
              <a:ext uri="{FF2B5EF4-FFF2-40B4-BE49-F238E27FC236}">
                <a16:creationId xmlns:a16="http://schemas.microsoft.com/office/drawing/2014/main" id="{CA87BFA7-D7E2-2749-B477-138A844D4869}"/>
              </a:ext>
            </a:extLst>
          </p:cNvPr>
          <p:cNvSpPr>
            <a:spLocks noGrp="1"/>
          </p:cNvSpPr>
          <p:nvPr>
            <p:ph type="pic" sz="quarter" idx="38"/>
          </p:nvPr>
        </p:nvSpPr>
        <p:spPr>
          <a:xfrm>
            <a:off x="6404870" y="3109727"/>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7812A9E-C5E4-9846-9483-C7FD6367FF27}"/>
              </a:ext>
            </a:extLst>
          </p:cNvPr>
          <p:cNvSpPr>
            <a:spLocks noGrp="1"/>
          </p:cNvSpPr>
          <p:nvPr>
            <p:ph type="pic" sz="quarter" idx="39"/>
          </p:nvPr>
        </p:nvSpPr>
        <p:spPr>
          <a:xfrm>
            <a:off x="6404870" y="4371987"/>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128D359F-4B5B-714A-A30A-817CB5A0BB9A}"/>
              </a:ext>
            </a:extLst>
          </p:cNvPr>
          <p:cNvSpPr>
            <a:spLocks noGrp="1"/>
          </p:cNvSpPr>
          <p:nvPr>
            <p:ph type="pic" sz="quarter" idx="40"/>
          </p:nvPr>
        </p:nvSpPr>
        <p:spPr>
          <a:xfrm>
            <a:off x="6404870" y="1847469"/>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9" name="Title 1">
            <a:extLst>
              <a:ext uri="{FF2B5EF4-FFF2-40B4-BE49-F238E27FC236}">
                <a16:creationId xmlns:a16="http://schemas.microsoft.com/office/drawing/2014/main" id="{D98542DE-DB50-A04B-A00B-F36BA92601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1" name="Text Placeholder 6">
            <a:extLst>
              <a:ext uri="{FF2B5EF4-FFF2-40B4-BE49-F238E27FC236}">
                <a16:creationId xmlns:a16="http://schemas.microsoft.com/office/drawing/2014/main" id="{CABC3557-4C42-6741-97A8-A3437E8AE31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B97E2579-1F17-2744-968D-D33216DDF452}"/>
              </a:ext>
            </a:extLst>
          </p:cNvPr>
          <p:cNvSpPr>
            <a:spLocks noGrp="1"/>
          </p:cNvSpPr>
          <p:nvPr>
            <p:ph type="dt" sz="half" idx="41"/>
          </p:nvPr>
        </p:nvSpPr>
        <p:spPr/>
        <p:txBody>
          <a:bodyPr/>
          <a:lstStyle/>
          <a:p>
            <a:fld id="{DE939737-13A1-704C-9105-1B45D39743F2}" type="datetime7">
              <a:rPr lang="en-US" smtClean="0"/>
              <a:pPr/>
              <a:t>Apr-25</a:t>
            </a:fld>
            <a:r>
              <a:rPr lang="en-US"/>
              <a:t>  |</a:t>
            </a:r>
          </a:p>
        </p:txBody>
      </p:sp>
      <p:sp>
        <p:nvSpPr>
          <p:cNvPr id="4" name="Footer Placeholder 3">
            <a:extLst>
              <a:ext uri="{FF2B5EF4-FFF2-40B4-BE49-F238E27FC236}">
                <a16:creationId xmlns:a16="http://schemas.microsoft.com/office/drawing/2014/main" id="{19204014-0934-3F42-9D2E-59675A592C9F}"/>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459D4D97-2F60-CC4F-9290-072D55BF4B47}"/>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30815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C5B60F-6B84-4B44-B482-158274CD124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4" name="Text Placeholder 6">
            <a:extLst>
              <a:ext uri="{FF2B5EF4-FFF2-40B4-BE49-F238E27FC236}">
                <a16:creationId xmlns:a16="http://schemas.microsoft.com/office/drawing/2014/main" id="{8E625F26-9660-664B-A930-21133F181F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10" name="Text Placeholder 9">
            <a:extLst>
              <a:ext uri="{FF2B5EF4-FFF2-40B4-BE49-F238E27FC236}">
                <a16:creationId xmlns:a16="http://schemas.microsoft.com/office/drawing/2014/main" id="{694BA8A7-9218-FF47-B9EE-857D3F813305}"/>
              </a:ext>
            </a:extLst>
          </p:cNvPr>
          <p:cNvSpPr>
            <a:spLocks noGrp="1"/>
          </p:cNvSpPr>
          <p:nvPr>
            <p:ph type="body" sz="quarter" idx="26" hasCustomPrompt="1"/>
          </p:nvPr>
        </p:nvSpPr>
        <p:spPr>
          <a:xfrm>
            <a:off x="1985366" y="2211389"/>
            <a:ext cx="3477584" cy="627062"/>
          </a:xfrm>
        </p:spPr>
        <p:txBody>
          <a:bodyPr anchor="t" anchorCtr="0"/>
          <a:lstStyle>
            <a:lvl1pPr marL="285750" indent="-285750">
              <a:buFont typeface="Arial" panose="020B0604020202020204" pitchFamily="34" charset="0"/>
              <a:buChar char="•"/>
              <a:defRPr b="1"/>
            </a:lvl1pPr>
          </a:lstStyle>
          <a:p>
            <a:pPr lvl="0"/>
            <a:r>
              <a:rPr lang="en-US"/>
              <a:t>Help others make a difference</a:t>
            </a:r>
          </a:p>
        </p:txBody>
      </p:sp>
      <p:sp>
        <p:nvSpPr>
          <p:cNvPr id="19" name="Text Placeholder 9">
            <a:extLst>
              <a:ext uri="{FF2B5EF4-FFF2-40B4-BE49-F238E27FC236}">
                <a16:creationId xmlns:a16="http://schemas.microsoft.com/office/drawing/2014/main" id="{F33547DD-19DA-8B40-BD33-F7728C22409C}"/>
              </a:ext>
            </a:extLst>
          </p:cNvPr>
          <p:cNvSpPr>
            <a:spLocks noGrp="1"/>
          </p:cNvSpPr>
          <p:nvPr>
            <p:ph type="body" sz="quarter" idx="27" hasCustomPrompt="1"/>
          </p:nvPr>
        </p:nvSpPr>
        <p:spPr>
          <a:xfrm>
            <a:off x="1985366" y="3248064"/>
            <a:ext cx="3477584" cy="627062"/>
          </a:xfrm>
        </p:spPr>
        <p:txBody>
          <a:bodyPr anchor="t" anchorCtr="0"/>
          <a:lstStyle>
            <a:lvl1pPr marL="285750" indent="-285750">
              <a:buFont typeface="Arial" panose="020B0604020202020204" pitchFamily="34" charset="0"/>
              <a:buChar char="•"/>
              <a:defRPr b="1"/>
            </a:lvl1pPr>
          </a:lstStyle>
          <a:p>
            <a:pPr lvl="0"/>
            <a:r>
              <a:rPr lang="en-US"/>
              <a:t>Earn money for college</a:t>
            </a:r>
          </a:p>
        </p:txBody>
      </p:sp>
      <p:sp>
        <p:nvSpPr>
          <p:cNvPr id="20" name="Text Placeholder 9">
            <a:extLst>
              <a:ext uri="{FF2B5EF4-FFF2-40B4-BE49-F238E27FC236}">
                <a16:creationId xmlns:a16="http://schemas.microsoft.com/office/drawing/2014/main" id="{3FECE781-8845-6949-9861-8116C9758FD8}"/>
              </a:ext>
            </a:extLst>
          </p:cNvPr>
          <p:cNvSpPr>
            <a:spLocks noGrp="1"/>
          </p:cNvSpPr>
          <p:nvPr>
            <p:ph type="body" sz="quarter" idx="28" hasCustomPrompt="1"/>
          </p:nvPr>
        </p:nvSpPr>
        <p:spPr>
          <a:xfrm>
            <a:off x="1985365" y="4284739"/>
            <a:ext cx="3456319" cy="627062"/>
          </a:xfrm>
        </p:spPr>
        <p:txBody>
          <a:bodyPr anchor="t" anchorCtr="0"/>
          <a:lstStyle>
            <a:lvl1pPr marL="285750" indent="-285750">
              <a:buFont typeface="Arial" panose="020B0604020202020204" pitchFamily="34" charset="0"/>
              <a:buChar char="•"/>
              <a:defRPr b="1"/>
            </a:lvl1pPr>
          </a:lstStyle>
          <a:p>
            <a:pPr lvl="0"/>
            <a:r>
              <a:rPr lang="en-US"/>
              <a:t>Pick a project you are passionate about </a:t>
            </a:r>
          </a:p>
        </p:txBody>
      </p:sp>
      <p:sp>
        <p:nvSpPr>
          <p:cNvPr id="21" name="Text Placeholder 9">
            <a:extLst>
              <a:ext uri="{FF2B5EF4-FFF2-40B4-BE49-F238E27FC236}">
                <a16:creationId xmlns:a16="http://schemas.microsoft.com/office/drawing/2014/main" id="{56CE3D77-D00D-6944-B412-84FA0823A4DB}"/>
              </a:ext>
            </a:extLst>
          </p:cNvPr>
          <p:cNvSpPr>
            <a:spLocks noGrp="1"/>
          </p:cNvSpPr>
          <p:nvPr>
            <p:ph type="body" sz="quarter" idx="29" hasCustomPrompt="1"/>
          </p:nvPr>
        </p:nvSpPr>
        <p:spPr>
          <a:xfrm>
            <a:off x="6546510" y="4284739"/>
            <a:ext cx="3456320" cy="627062"/>
          </a:xfrm>
        </p:spPr>
        <p:txBody>
          <a:bodyPr anchor="t" anchorCtr="0"/>
          <a:lstStyle>
            <a:lvl1pPr marL="285750" indent="-285750">
              <a:buFont typeface="Arial" panose="020B0604020202020204" pitchFamily="34" charset="0"/>
              <a:buChar char="•"/>
              <a:defRPr b="1"/>
            </a:lvl1pPr>
          </a:lstStyle>
          <a:p>
            <a:pPr lvl="0"/>
            <a:r>
              <a:rPr lang="en-US"/>
              <a:t>Serve fulltime for a year or a part time or a summer project</a:t>
            </a:r>
          </a:p>
        </p:txBody>
      </p:sp>
      <p:sp>
        <p:nvSpPr>
          <p:cNvPr id="24" name="Text Placeholder 9">
            <a:extLst>
              <a:ext uri="{FF2B5EF4-FFF2-40B4-BE49-F238E27FC236}">
                <a16:creationId xmlns:a16="http://schemas.microsoft.com/office/drawing/2014/main" id="{1162C932-1E27-B74E-B898-FE1277DE1044}"/>
              </a:ext>
            </a:extLst>
          </p:cNvPr>
          <p:cNvSpPr>
            <a:spLocks noGrp="1"/>
          </p:cNvSpPr>
          <p:nvPr>
            <p:ph type="body" sz="quarter" idx="30" hasCustomPrompt="1"/>
          </p:nvPr>
        </p:nvSpPr>
        <p:spPr>
          <a:xfrm>
            <a:off x="6525244" y="3248064"/>
            <a:ext cx="3477585" cy="627062"/>
          </a:xfrm>
        </p:spPr>
        <p:txBody>
          <a:bodyPr anchor="t" anchorCtr="0"/>
          <a:lstStyle>
            <a:lvl1pPr marL="285750" indent="-285750">
              <a:buFont typeface="Arial" panose="020B0604020202020204" pitchFamily="34" charset="0"/>
              <a:buChar char="•"/>
              <a:defRPr b="1"/>
            </a:lvl1pPr>
          </a:lstStyle>
          <a:p>
            <a:pPr lvl="0"/>
            <a:r>
              <a:rPr lang="en-US"/>
              <a:t>Earn a modest living allowance</a:t>
            </a:r>
          </a:p>
        </p:txBody>
      </p:sp>
      <p:sp>
        <p:nvSpPr>
          <p:cNvPr id="26" name="Text Placeholder 9">
            <a:extLst>
              <a:ext uri="{FF2B5EF4-FFF2-40B4-BE49-F238E27FC236}">
                <a16:creationId xmlns:a16="http://schemas.microsoft.com/office/drawing/2014/main" id="{161B6538-4832-2D4E-A0B9-64B720BBDAEE}"/>
              </a:ext>
            </a:extLst>
          </p:cNvPr>
          <p:cNvSpPr>
            <a:spLocks noGrp="1"/>
          </p:cNvSpPr>
          <p:nvPr>
            <p:ph type="body" sz="quarter" idx="31" hasCustomPrompt="1"/>
          </p:nvPr>
        </p:nvSpPr>
        <p:spPr>
          <a:xfrm>
            <a:off x="6546510" y="2211389"/>
            <a:ext cx="3477584" cy="627062"/>
          </a:xfrm>
        </p:spPr>
        <p:txBody>
          <a:bodyPr anchor="t" anchorCtr="0"/>
          <a:lstStyle>
            <a:lvl1pPr marL="285750" indent="-285750">
              <a:buFont typeface="Arial" panose="020B0604020202020204" pitchFamily="34" charset="0"/>
              <a:buChar char="•"/>
              <a:defRPr b="1"/>
            </a:lvl1pPr>
          </a:lstStyle>
          <a:p>
            <a:pPr lvl="0"/>
            <a:r>
              <a:rPr lang="en-US"/>
              <a:t>Serve locally or anywhere in the United States</a:t>
            </a:r>
          </a:p>
        </p:txBody>
      </p:sp>
      <p:sp>
        <p:nvSpPr>
          <p:cNvPr id="2" name="Date Placeholder 1">
            <a:extLst>
              <a:ext uri="{FF2B5EF4-FFF2-40B4-BE49-F238E27FC236}">
                <a16:creationId xmlns:a16="http://schemas.microsoft.com/office/drawing/2014/main" id="{7CE0AC9E-1E2A-E640-A797-568FB903E76D}"/>
              </a:ext>
            </a:extLst>
          </p:cNvPr>
          <p:cNvSpPr>
            <a:spLocks noGrp="1"/>
          </p:cNvSpPr>
          <p:nvPr>
            <p:ph type="dt" sz="half" idx="32"/>
          </p:nvPr>
        </p:nvSpPr>
        <p:spPr/>
        <p:txBody>
          <a:bodyPr/>
          <a:lstStyle/>
          <a:p>
            <a:fld id="{DE939737-13A1-704C-9105-1B45D39743F2}" type="datetime7">
              <a:rPr lang="en-US" smtClean="0"/>
              <a:pPr/>
              <a:t>Apr-25</a:t>
            </a:fld>
            <a:r>
              <a:rPr lang="en-US"/>
              <a:t>  |</a:t>
            </a:r>
          </a:p>
        </p:txBody>
      </p:sp>
      <p:sp>
        <p:nvSpPr>
          <p:cNvPr id="3" name="Footer Placeholder 2">
            <a:extLst>
              <a:ext uri="{FF2B5EF4-FFF2-40B4-BE49-F238E27FC236}">
                <a16:creationId xmlns:a16="http://schemas.microsoft.com/office/drawing/2014/main" id="{C56D241F-31EA-3845-B01D-A1CA80D8291D}"/>
              </a:ext>
            </a:extLst>
          </p:cNvPr>
          <p:cNvSpPr>
            <a:spLocks noGrp="1"/>
          </p:cNvSpPr>
          <p:nvPr>
            <p:ph type="ftr" sz="quarter" idx="33"/>
          </p:nvPr>
        </p:nvSpPr>
        <p:spPr/>
        <p:txBody>
          <a:bodyPr/>
          <a:lstStyle/>
          <a:p>
            <a:r>
              <a:rPr lang="en-US"/>
              <a:t>© 2020 AmeriCorps.</a:t>
            </a:r>
          </a:p>
        </p:txBody>
      </p:sp>
      <p:sp>
        <p:nvSpPr>
          <p:cNvPr id="4" name="Slide Number Placeholder 3">
            <a:extLst>
              <a:ext uri="{FF2B5EF4-FFF2-40B4-BE49-F238E27FC236}">
                <a16:creationId xmlns:a16="http://schemas.microsoft.com/office/drawing/2014/main" id="{C57EEC8C-2E02-A242-9DA6-1EB6F4143999}"/>
              </a:ext>
            </a:extLst>
          </p:cNvPr>
          <p:cNvSpPr>
            <a:spLocks noGrp="1"/>
          </p:cNvSpPr>
          <p:nvPr>
            <p:ph type="sldNum" sz="quarter" idx="34"/>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603772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4" name="Picture Placeholder 8">
            <a:extLst>
              <a:ext uri="{FF2B5EF4-FFF2-40B4-BE49-F238E27FC236}">
                <a16:creationId xmlns:a16="http://schemas.microsoft.com/office/drawing/2014/main" id="{DE8E89CE-25F8-7047-87F9-0685403B94FE}"/>
              </a:ext>
            </a:extLst>
          </p:cNvPr>
          <p:cNvSpPr>
            <a:spLocks noGrp="1"/>
          </p:cNvSpPr>
          <p:nvPr>
            <p:ph type="pic" sz="quarter" idx="35"/>
          </p:nvPr>
        </p:nvSpPr>
        <p:spPr>
          <a:xfrm>
            <a:off x="3202161" y="4408563"/>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A7F9756-60D7-F44A-BFEA-6BDFE896D285}"/>
              </a:ext>
            </a:extLst>
          </p:cNvPr>
          <p:cNvSpPr>
            <a:spLocks noGrp="1"/>
          </p:cNvSpPr>
          <p:nvPr>
            <p:ph type="pic" sz="quarter" idx="36"/>
          </p:nvPr>
        </p:nvSpPr>
        <p:spPr>
          <a:xfrm>
            <a:off x="3202161" y="3146304"/>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A4BE7E15-233E-2F43-89B8-C36BB4D1544F}"/>
              </a:ext>
            </a:extLst>
          </p:cNvPr>
          <p:cNvSpPr>
            <a:spLocks noGrp="1"/>
          </p:cNvSpPr>
          <p:nvPr>
            <p:ph type="pic" sz="quarter" idx="37"/>
          </p:nvPr>
        </p:nvSpPr>
        <p:spPr>
          <a:xfrm>
            <a:off x="3202161" y="1884045"/>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7" name="Picture Placeholder 8">
            <a:extLst>
              <a:ext uri="{FF2B5EF4-FFF2-40B4-BE49-F238E27FC236}">
                <a16:creationId xmlns:a16="http://schemas.microsoft.com/office/drawing/2014/main" id="{B41F9DFC-666C-7246-AE03-80B015EB9485}"/>
              </a:ext>
            </a:extLst>
          </p:cNvPr>
          <p:cNvSpPr>
            <a:spLocks noGrp="1"/>
          </p:cNvSpPr>
          <p:nvPr>
            <p:ph type="pic" sz="quarter" idx="38"/>
          </p:nvPr>
        </p:nvSpPr>
        <p:spPr>
          <a:xfrm>
            <a:off x="7709414" y="3146303"/>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8" name="Picture Placeholder 8">
            <a:extLst>
              <a:ext uri="{FF2B5EF4-FFF2-40B4-BE49-F238E27FC236}">
                <a16:creationId xmlns:a16="http://schemas.microsoft.com/office/drawing/2014/main" id="{45471DF0-A5D7-844A-94E4-C62CC0387E1D}"/>
              </a:ext>
            </a:extLst>
          </p:cNvPr>
          <p:cNvSpPr>
            <a:spLocks noGrp="1"/>
          </p:cNvSpPr>
          <p:nvPr>
            <p:ph type="pic" sz="quarter" idx="39"/>
          </p:nvPr>
        </p:nvSpPr>
        <p:spPr>
          <a:xfrm>
            <a:off x="7709414" y="4408563"/>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9" name="Picture Placeholder 8">
            <a:extLst>
              <a:ext uri="{FF2B5EF4-FFF2-40B4-BE49-F238E27FC236}">
                <a16:creationId xmlns:a16="http://schemas.microsoft.com/office/drawing/2014/main" id="{35F388A5-5BCF-794D-ADF1-E9F3C5B64124}"/>
              </a:ext>
            </a:extLst>
          </p:cNvPr>
          <p:cNvSpPr>
            <a:spLocks noGrp="1"/>
          </p:cNvSpPr>
          <p:nvPr>
            <p:ph type="pic" sz="quarter" idx="40"/>
          </p:nvPr>
        </p:nvSpPr>
        <p:spPr>
          <a:xfrm>
            <a:off x="7709414" y="1884045"/>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5" name="Title 1">
            <a:extLst>
              <a:ext uri="{FF2B5EF4-FFF2-40B4-BE49-F238E27FC236}">
                <a16:creationId xmlns:a16="http://schemas.microsoft.com/office/drawing/2014/main" id="{D4E440A6-C259-BD43-AC5E-4C5BA7893665}"/>
              </a:ext>
            </a:extLst>
          </p:cNvPr>
          <p:cNvSpPr>
            <a:spLocks noGrp="1"/>
          </p:cNvSpPr>
          <p:nvPr>
            <p:ph type="title" hasCustomPrompt="1"/>
          </p:nvPr>
        </p:nvSpPr>
        <p:spPr>
          <a:xfrm>
            <a:off x="463648" y="567041"/>
            <a:ext cx="6082862" cy="419100"/>
          </a:xfrm>
        </p:spPr>
        <p:txBody>
          <a:bodyPr/>
          <a:lstStyle/>
          <a:p>
            <a:r>
              <a:rPr lang="en-US"/>
              <a:t>Icons</a:t>
            </a:r>
          </a:p>
        </p:txBody>
      </p:sp>
      <p:sp>
        <p:nvSpPr>
          <p:cNvPr id="16" name="Text Placeholder 6">
            <a:extLst>
              <a:ext uri="{FF2B5EF4-FFF2-40B4-BE49-F238E27FC236}">
                <a16:creationId xmlns:a16="http://schemas.microsoft.com/office/drawing/2014/main" id="{85EA2A8A-BCE6-9041-A460-17B0C8C7A166}"/>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8EF7059-9A87-5644-B2BD-6664AE283A3B}"/>
              </a:ext>
            </a:extLst>
          </p:cNvPr>
          <p:cNvSpPr>
            <a:spLocks noGrp="1"/>
          </p:cNvSpPr>
          <p:nvPr>
            <p:ph type="dt" sz="half" idx="41"/>
          </p:nvPr>
        </p:nvSpPr>
        <p:spPr/>
        <p:txBody>
          <a:bodyPr/>
          <a:lstStyle/>
          <a:p>
            <a:fld id="{DE939737-13A1-704C-9105-1B45D39743F2}" type="datetime7">
              <a:rPr lang="en-US" smtClean="0"/>
              <a:pPr/>
              <a:t>Apr-25</a:t>
            </a:fld>
            <a:r>
              <a:rPr lang="en-US"/>
              <a:t>  |</a:t>
            </a:r>
          </a:p>
        </p:txBody>
      </p:sp>
      <p:sp>
        <p:nvSpPr>
          <p:cNvPr id="4" name="Footer Placeholder 3">
            <a:extLst>
              <a:ext uri="{FF2B5EF4-FFF2-40B4-BE49-F238E27FC236}">
                <a16:creationId xmlns:a16="http://schemas.microsoft.com/office/drawing/2014/main" id="{9BF8EE15-C744-624B-B0B6-3A7CB683680D}"/>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0140E8-8430-2C45-85C0-8F1B46C1B4F3}"/>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556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6" name="Picture Placeholder 15">
            <a:extLst>
              <a:ext uri="{FF2B5EF4-FFF2-40B4-BE49-F238E27FC236}">
                <a16:creationId xmlns:a16="http://schemas.microsoft.com/office/drawing/2014/main" id="{DE1CB5B5-0C94-254F-B2FC-9C00D6CD1A1E}"/>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8B409CBC-C325-104E-B107-56F588CE4F46}"/>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3" name="Text Placeholder 7">
            <a:extLst>
              <a:ext uri="{FF2B5EF4-FFF2-40B4-BE49-F238E27FC236}">
                <a16:creationId xmlns:a16="http://schemas.microsoft.com/office/drawing/2014/main" id="{9507C21D-DFDE-4B47-ABA3-40B11DC49B40}"/>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A9983D4F-4EB2-B341-B2AF-EFFC25A8605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B848E85F-4168-ED4C-8A57-355B86D9EB3D}"/>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2" name="Date Placeholder 1">
            <a:extLst>
              <a:ext uri="{FF2B5EF4-FFF2-40B4-BE49-F238E27FC236}">
                <a16:creationId xmlns:a16="http://schemas.microsoft.com/office/drawing/2014/main" id="{580E2B2E-ED45-2440-B81C-7D7CE8CE4468}"/>
              </a:ext>
            </a:extLst>
          </p:cNvPr>
          <p:cNvSpPr>
            <a:spLocks noGrp="1"/>
          </p:cNvSpPr>
          <p:nvPr>
            <p:ph type="dt" sz="half" idx="18"/>
          </p:nvPr>
        </p:nvSpPr>
        <p:spPr/>
        <p:txBody>
          <a:bodyPr/>
          <a:lstStyle/>
          <a:p>
            <a:fld id="{4466D773-10F5-F44E-A275-4AD70984B82A}" type="datetime7">
              <a:rPr lang="en-US" smtClean="0"/>
              <a:pPr/>
              <a:t>Apr-25</a:t>
            </a:fld>
            <a:r>
              <a:rPr lang="en-US"/>
              <a:t>  |</a:t>
            </a:r>
          </a:p>
        </p:txBody>
      </p:sp>
      <p:sp>
        <p:nvSpPr>
          <p:cNvPr id="6" name="Footer Placeholder 5">
            <a:extLst>
              <a:ext uri="{FF2B5EF4-FFF2-40B4-BE49-F238E27FC236}">
                <a16:creationId xmlns:a16="http://schemas.microsoft.com/office/drawing/2014/main" id="{64A67506-8DE4-DB40-A1FB-9B7171CA68E8}"/>
              </a:ext>
            </a:extLst>
          </p:cNvPr>
          <p:cNvSpPr>
            <a:spLocks noGrp="1"/>
          </p:cNvSpPr>
          <p:nvPr>
            <p:ph type="ftr" sz="quarter" idx="19"/>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029CD707-494D-2342-A51D-BE4FE321C5F9}"/>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2767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3" name="Picture Placeholder 15">
            <a:extLst>
              <a:ext uri="{FF2B5EF4-FFF2-40B4-BE49-F238E27FC236}">
                <a16:creationId xmlns:a16="http://schemas.microsoft.com/office/drawing/2014/main" id="{6D715BEE-5F9B-A547-A9AA-76F3A9551B38}"/>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6295"/>
            <a:ext cx="2016016" cy="457200"/>
          </a:xfrm>
          <a:prstGeom prst="rect">
            <a:avLst/>
          </a:prstGeom>
        </p:spPr>
      </p:pic>
      <p:sp>
        <p:nvSpPr>
          <p:cNvPr id="12" name="Text Placeholder 7">
            <a:extLst>
              <a:ext uri="{FF2B5EF4-FFF2-40B4-BE49-F238E27FC236}">
                <a16:creationId xmlns:a16="http://schemas.microsoft.com/office/drawing/2014/main" id="{852A06EB-856E-B644-B557-C85D16BE6A79}"/>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E4543360-9DAB-FE49-8B8B-902669684A0F}"/>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A8672680-2D89-D040-BAC8-14BE4A82223F}"/>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5BEC6130-4F4F-7B45-A8FF-D781DE30D1D8}"/>
              </a:ext>
            </a:extLst>
          </p:cNvPr>
          <p:cNvSpPr>
            <a:spLocks noGrp="1"/>
          </p:cNvSpPr>
          <p:nvPr>
            <p:ph type="dt" sz="half" idx="18"/>
          </p:nvPr>
        </p:nvSpPr>
        <p:spPr/>
        <p:txBody>
          <a:bodyPr/>
          <a:lstStyle/>
          <a:p>
            <a:fld id="{4466D773-10F5-F44E-A275-4AD70984B82A}" type="datetime7">
              <a:rPr lang="en-US" smtClean="0"/>
              <a:pPr/>
              <a:t>Apr-25</a:t>
            </a:fld>
            <a:r>
              <a:rPr lang="en-US"/>
              <a:t>  |</a:t>
            </a:r>
          </a:p>
        </p:txBody>
      </p:sp>
      <p:sp>
        <p:nvSpPr>
          <p:cNvPr id="4" name="Footer Placeholder 3">
            <a:extLst>
              <a:ext uri="{FF2B5EF4-FFF2-40B4-BE49-F238E27FC236}">
                <a16:creationId xmlns:a16="http://schemas.microsoft.com/office/drawing/2014/main" id="{17A613D8-03D6-754D-B42A-E371ECF130BC}"/>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0195849-CA26-3045-BDB3-A9A23D98C6E2}"/>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5597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7" name="Title 6">
            <a:extLst>
              <a:ext uri="{FF2B5EF4-FFF2-40B4-BE49-F238E27FC236}">
                <a16:creationId xmlns:a16="http://schemas.microsoft.com/office/drawing/2014/main" id="{E24500F4-BF9C-7B4D-B93A-A31D4CD28405}"/>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A37D8731-3D26-EE44-8562-95B75A8E54F7}"/>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EEEE8A1F-94D4-AE47-AEEE-CF2070C6BDE5}"/>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9B7D8A91-2D4D-7B4F-A89A-07CA2DED358E}"/>
              </a:ext>
            </a:extLst>
          </p:cNvPr>
          <p:cNvSpPr>
            <a:spLocks noGrp="1"/>
          </p:cNvSpPr>
          <p:nvPr>
            <p:ph type="dt" sz="half" idx="18"/>
          </p:nvPr>
        </p:nvSpPr>
        <p:spPr/>
        <p:txBody>
          <a:bodyPr/>
          <a:lstStyle/>
          <a:p>
            <a:fld id="{4466D773-10F5-F44E-A275-4AD70984B82A}" type="datetime7">
              <a:rPr lang="en-US" smtClean="0"/>
              <a:pPr/>
              <a:t>Apr-25</a:t>
            </a:fld>
            <a:r>
              <a:rPr lang="en-US"/>
              <a:t>  |</a:t>
            </a:r>
          </a:p>
        </p:txBody>
      </p:sp>
      <p:sp>
        <p:nvSpPr>
          <p:cNvPr id="4" name="Footer Placeholder 3">
            <a:extLst>
              <a:ext uri="{FF2B5EF4-FFF2-40B4-BE49-F238E27FC236}">
                <a16:creationId xmlns:a16="http://schemas.microsoft.com/office/drawing/2014/main" id="{F025E302-719A-0546-9196-331949E8D85B}"/>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FE21FA8-94F3-8446-B4CB-C925AE65B0D1}"/>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978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ver ALT">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12300" y="2467922"/>
            <a:ext cx="3484563" cy="273050"/>
          </a:xfrm>
          <a:prstGeom prst="rect">
            <a:avLst/>
          </a:prstGeom>
        </p:spPr>
        <p:txBody>
          <a:bodyPr lIns="0" rIns="0"/>
          <a:lstStyle>
            <a:lvl1pPr>
              <a:defRPr kern="0" spc="150" baseline="0">
                <a:solidFill>
                  <a:schemeClr val="bg1"/>
                </a:solidFill>
              </a:defRPr>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48100"/>
            <a:ext cx="3635375" cy="266700"/>
          </a:xfrm>
          <a:prstGeom prst="rect">
            <a:avLst/>
          </a:prstGeom>
        </p:spPr>
        <p:txBody>
          <a:bodyPr lIns="0" rIns="0"/>
          <a:lstStyle>
            <a:lvl1pPr>
              <a:defRPr spc="0">
                <a:solidFill>
                  <a:schemeClr val="bg1"/>
                </a:solidFill>
              </a:defRPr>
            </a:lvl1pPr>
          </a:lstStyle>
          <a:p>
            <a:pPr lvl="0"/>
            <a:r>
              <a:rPr lang="en-US"/>
              <a:t>MM, DD, YYYY</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86CA7C4B-F8A6-CC4D-9CB8-5039122214C2}"/>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7" name="Picture Placeholder 13">
            <a:extLst>
              <a:ext uri="{FF2B5EF4-FFF2-40B4-BE49-F238E27FC236}">
                <a16:creationId xmlns:a16="http://schemas.microsoft.com/office/drawing/2014/main" id="{C3AF000E-5C56-DB4B-ACAD-AF2873A9A79C}"/>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8" name="Title 6">
            <a:extLst>
              <a:ext uri="{FF2B5EF4-FFF2-40B4-BE49-F238E27FC236}">
                <a16:creationId xmlns:a16="http://schemas.microsoft.com/office/drawing/2014/main" id="{A7FF144E-F150-E24F-A902-4FFD91A6BA70}"/>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tx1"/>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035EECB4-203F-C941-8CB3-B6284A679BF0}"/>
              </a:ext>
            </a:extLst>
          </p:cNvPr>
          <p:cNvSpPr>
            <a:spLocks noGrp="1"/>
          </p:cNvSpPr>
          <p:nvPr>
            <p:ph type="dt" sz="half" idx="18"/>
          </p:nvPr>
        </p:nvSpPr>
        <p:spPr/>
        <p:txBody>
          <a:bodyPr/>
          <a:lstStyle>
            <a:lvl1pPr>
              <a:defRPr>
                <a:solidFill>
                  <a:schemeClr val="bg1">
                    <a:alpha val="50000"/>
                  </a:schemeClr>
                </a:solidFill>
              </a:defRPr>
            </a:lvl1pPr>
          </a:lstStyle>
          <a:p>
            <a:fld id="{4466D773-10F5-F44E-A275-4AD70984B82A}" type="datetime7">
              <a:rPr lang="en-US" smtClean="0"/>
              <a:pPr/>
              <a:t>Apr-25</a:t>
            </a:fld>
            <a:r>
              <a:rPr lang="en-US"/>
              <a:t>  |</a:t>
            </a:r>
          </a:p>
        </p:txBody>
      </p:sp>
      <p:sp>
        <p:nvSpPr>
          <p:cNvPr id="4" name="Footer Placeholder 3">
            <a:extLst>
              <a:ext uri="{FF2B5EF4-FFF2-40B4-BE49-F238E27FC236}">
                <a16:creationId xmlns:a16="http://schemas.microsoft.com/office/drawing/2014/main" id="{6B282876-FC9E-C64F-910B-F7A883A3BC03}"/>
              </a:ext>
            </a:extLst>
          </p:cNvPr>
          <p:cNvSpPr>
            <a:spLocks noGrp="1"/>
          </p:cNvSpPr>
          <p:nvPr>
            <p:ph type="ftr" sz="quarter" idx="19"/>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2E04BE67-33D6-C448-9483-4310F41842D0}"/>
              </a:ext>
            </a:extLst>
          </p:cNvPr>
          <p:cNvSpPr>
            <a:spLocks noGrp="1"/>
          </p:cNvSpPr>
          <p:nvPr>
            <p:ph type="sldNum" sz="quarter" idx="20"/>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548277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theme" Target="../theme/theme8.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D89CC7-F640-3A48-97CC-ACEB6EAD35C1}"/>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DC65C37E-58F4-7541-9725-1C83FFB88F7E}" type="datetime7">
              <a:rPr lang="en-US" smtClean="0"/>
              <a:t>Apr-25</a:t>
            </a:fld>
            <a:r>
              <a:rPr lang="en-US"/>
              <a:t>  |</a:t>
            </a:r>
          </a:p>
        </p:txBody>
      </p:sp>
      <p:sp>
        <p:nvSpPr>
          <p:cNvPr id="4" name="Footer Placeholder 3">
            <a:extLst>
              <a:ext uri="{FF2B5EF4-FFF2-40B4-BE49-F238E27FC236}">
                <a16:creationId xmlns:a16="http://schemas.microsoft.com/office/drawing/2014/main" id="{26649565-EEDF-7447-B54A-A595DBA6D903}"/>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A8DE2B88-663E-EB4A-9B89-0C5D5DE9DE3F}"/>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A065D120-E532-4C48-BDE8-B99981578953}"/>
              </a:ext>
            </a:extLst>
          </p:cNvPr>
          <p:cNvSpPr>
            <a:spLocks noGrp="1"/>
          </p:cNvSpPr>
          <p:nvPr>
            <p:ph type="title"/>
          </p:nvPr>
        </p:nvSpPr>
        <p:spPr>
          <a:xfrm>
            <a:off x="838200" y="2746341"/>
            <a:ext cx="6438900" cy="1101760"/>
          </a:xfrm>
          <a:prstGeom prst="rect">
            <a:avLst/>
          </a:prstGeom>
        </p:spPr>
        <p:txBody>
          <a:bodyPr vert="horz" lIns="0" tIns="0" rIns="0" bIns="0" rtlCol="0" anchor="t" anchorCtr="0">
            <a:normAutofit/>
          </a:bodyPr>
          <a:lstStyle/>
          <a:p>
            <a:r>
              <a:rPr lang="en-US"/>
              <a:t>The Title to the Presentation goes here</a:t>
            </a:r>
          </a:p>
        </p:txBody>
      </p:sp>
    </p:spTree>
    <p:extLst>
      <p:ext uri="{BB962C8B-B14F-4D97-AF65-F5344CB8AC3E}">
        <p14:creationId xmlns:p14="http://schemas.microsoft.com/office/powerpoint/2010/main" val="2327229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5" r:id="rId3"/>
    <p:sldLayoutId id="2147483733" r:id="rId4"/>
    <p:sldLayoutId id="2147483734" r:id="rId5"/>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0" userDrawn="1">
          <p15:clr>
            <a:srgbClr val="F26B43"/>
          </p15:clr>
        </p15:guide>
        <p15:guide id="2" pos="264">
          <p15:clr>
            <a:srgbClr val="F26B43"/>
          </p15:clr>
        </p15:guide>
        <p15:guide id="3" pos="7416">
          <p15:clr>
            <a:srgbClr val="F26B43"/>
          </p15:clr>
        </p15:guide>
        <p15:guide id="4" orient="horz" pos="4056" userDrawn="1">
          <p15:clr>
            <a:srgbClr val="F26B43"/>
          </p15:clr>
        </p15:guide>
        <p15:guide id="5" orient="horz" pos="2424">
          <p15:clr>
            <a:srgbClr val="F26B43"/>
          </p15:clr>
        </p15:guide>
        <p15:guide id="6" orient="horz" pos="1728">
          <p15:clr>
            <a:srgbClr val="F26B43"/>
          </p15:clr>
        </p15:guide>
        <p15:guide id="7" pos="528" userDrawn="1">
          <p15:clr>
            <a:srgbClr val="F26B43"/>
          </p15:clr>
        </p15:guide>
        <p15:guide id="8" pos="4584" userDrawn="1">
          <p15:clr>
            <a:srgbClr val="F26B43"/>
          </p15:clr>
        </p15:guide>
        <p15:guide id="9" pos="1104" userDrawn="1">
          <p15:clr>
            <a:srgbClr val="F26B43"/>
          </p15:clr>
        </p15:guide>
        <p15:guide id="10" pos="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5"/>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639090" y="2313907"/>
            <a:ext cx="10515600" cy="1650207"/>
          </a:xfrm>
          <a:prstGeom prst="rect">
            <a:avLst/>
          </a:prstGeom>
        </p:spPr>
        <p:txBody>
          <a:bodyPr vert="horz" lIns="91440" tIns="45720" rIns="91440" bIns="45720" rtlCol="0" anchor="b"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1EAE5FB1-D900-D149-8F8A-3F91B31636DB}"/>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7C382122-6254-4C40-8DA2-CC5BDF2085D2}"/>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DE939737-13A1-704C-9105-1B45D39743F2}" type="datetime7">
              <a:rPr lang="en-US" smtClean="0"/>
              <a:pPr/>
              <a:t>Apr-25</a:t>
            </a:fld>
            <a:r>
              <a:rPr lang="en-US"/>
              <a:t>  |</a:t>
            </a:r>
          </a:p>
        </p:txBody>
      </p:sp>
      <p:sp>
        <p:nvSpPr>
          <p:cNvPr id="12" name="Slide Number Placeholder 7">
            <a:extLst>
              <a:ext uri="{FF2B5EF4-FFF2-40B4-BE49-F238E27FC236}">
                <a16:creationId xmlns:a16="http://schemas.microsoft.com/office/drawing/2014/main" id="{046206F8-49AF-9744-9DBA-944076C03F1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61749728"/>
      </p:ext>
    </p:extLst>
  </p:cSld>
  <p:clrMap bg1="lt1" tx1="dk1" bg2="lt2" tx2="dk2" accent1="accent1" accent2="accent2" accent3="accent3" accent4="accent4" accent5="accent5" accent6="accent6" hlink="hlink" folHlink="folHlink"/>
  <p:sldLayoutIdLst>
    <p:sldLayoutId id="2147483775" r:id="rId1"/>
    <p:sldLayoutId id="2147483786" r:id="rId2"/>
    <p:sldLayoutId id="2147483718" r:id="rId3"/>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2pPr>
      <a:lvl3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3pPr>
      <a:lvl4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4pPr>
      <a:lvl5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816"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8598C55-C69C-CA46-9159-8EE5B738AFED}"/>
              </a:ext>
            </a:extLst>
          </p:cNvPr>
          <p:cNvSpPr txBox="1">
            <a:spLocks/>
          </p:cNvSpPr>
          <p:nvPr userDrawn="1"/>
        </p:nvSpPr>
        <p:spPr>
          <a:xfrm>
            <a:off x="800100" y="2752620"/>
            <a:ext cx="5251824" cy="1077313"/>
          </a:xfrm>
          <a:prstGeom prst="rect">
            <a:avLst/>
          </a:prstGeom>
        </p:spPr>
        <p:txBody>
          <a:bodyPr lIns="0" rIns="0" anchor="t" anchorCtr="0"/>
          <a:lst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a:lstStyle>
          <a:p>
            <a:r>
              <a:rPr lang="en-US"/>
              <a:t>The Title for the presentation goes here</a:t>
            </a:r>
          </a:p>
        </p:txBody>
      </p:sp>
      <p:sp>
        <p:nvSpPr>
          <p:cNvPr id="6" name="Date Placeholder 2">
            <a:extLst>
              <a:ext uri="{FF2B5EF4-FFF2-40B4-BE49-F238E27FC236}">
                <a16:creationId xmlns:a16="http://schemas.microsoft.com/office/drawing/2014/main" id="{24747FFD-DFC8-3649-AFE1-AD62E942ABBC}"/>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4466D773-10F5-F44E-A275-4AD70984B82A}" type="datetime7">
              <a:rPr lang="en-US" smtClean="0"/>
              <a:pPr/>
              <a:t>Apr-25</a:t>
            </a:fld>
            <a:r>
              <a:rPr lang="en-US"/>
              <a:t>  |</a:t>
            </a:r>
          </a:p>
        </p:txBody>
      </p:sp>
      <p:sp>
        <p:nvSpPr>
          <p:cNvPr id="7" name="Footer Placeholder 3">
            <a:extLst>
              <a:ext uri="{FF2B5EF4-FFF2-40B4-BE49-F238E27FC236}">
                <a16:creationId xmlns:a16="http://schemas.microsoft.com/office/drawing/2014/main" id="{92243276-2566-8D4F-8490-50E9C12F9371}"/>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8" name="Slide Number Placeholder 4">
            <a:extLst>
              <a:ext uri="{FF2B5EF4-FFF2-40B4-BE49-F238E27FC236}">
                <a16:creationId xmlns:a16="http://schemas.microsoft.com/office/drawing/2014/main" id="{976695F2-71F9-3A42-A3BA-E54F810EDED1}"/>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298289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p:txStyles>
    <p:title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264">
          <p15:clr>
            <a:srgbClr val="F26B43"/>
          </p15:clr>
        </p15:guide>
        <p15:guide id="3" pos="7416">
          <p15:clr>
            <a:srgbClr val="F26B43"/>
          </p15:clr>
        </p15:guide>
        <p15:guide id="4" orient="horz" pos="3960" userDrawn="1">
          <p15:clr>
            <a:srgbClr val="F26B43"/>
          </p15:clr>
        </p15:guide>
        <p15:guide id="5" orient="horz" pos="2424">
          <p15:clr>
            <a:srgbClr val="F26B43"/>
          </p15:clr>
        </p15:guide>
        <p15:guide id="6" orient="horz" pos="1728">
          <p15:clr>
            <a:srgbClr val="F26B43"/>
          </p15:clr>
        </p15:guide>
        <p15:guide id="7" pos="504">
          <p15:clr>
            <a:srgbClr val="F26B43"/>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21D273-2F5A-9846-833E-886CB2A68554}"/>
              </a:ext>
            </a:extLst>
          </p:cNvPr>
          <p:cNvPicPr>
            <a:picLocks noChangeAspect="1"/>
          </p:cNvPicPr>
          <p:nvPr/>
        </p:nvPicPr>
        <p:blipFill>
          <a:blip r:embed="rId6"/>
          <a:stretch>
            <a:fillRect/>
          </a:stretch>
        </p:blipFill>
        <p:spPr>
          <a:xfrm>
            <a:off x="9736620" y="6106295"/>
            <a:ext cx="2016016" cy="457200"/>
          </a:xfrm>
          <a:prstGeom prst="rect">
            <a:avLst/>
          </a:prstGeom>
        </p:spPr>
      </p:pic>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7FA55B95-B745-A54E-AC4F-4751FDE1AE18}"/>
              </a:ext>
            </a:extLst>
          </p:cNvPr>
          <p:cNvSpPr>
            <a:spLocks noGrp="1"/>
          </p:cNvSpPr>
          <p:nvPr>
            <p:ph type="title"/>
          </p:nvPr>
        </p:nvSpPr>
        <p:spPr>
          <a:xfrm>
            <a:off x="1295400" y="2057400"/>
            <a:ext cx="6400800" cy="1115641"/>
          </a:xfrm>
          <a:prstGeom prst="rect">
            <a:avLst/>
          </a:prstGeom>
        </p:spPr>
        <p:txBody>
          <a:bodyPr vert="horz" lIns="0" tIns="0" rIns="0" bIns="0" rtlCol="0" anchor="t" anchorCtr="0">
            <a:normAutofit/>
          </a:bodyPr>
          <a:lstStyle/>
          <a:p>
            <a:r>
              <a:rPr lang="en-US"/>
              <a:t>Click to edit Master title style</a:t>
            </a:r>
          </a:p>
        </p:txBody>
      </p:sp>
      <p:sp>
        <p:nvSpPr>
          <p:cNvPr id="9" name="Date Placeholder 2">
            <a:extLst>
              <a:ext uri="{FF2B5EF4-FFF2-40B4-BE49-F238E27FC236}">
                <a16:creationId xmlns:a16="http://schemas.microsoft.com/office/drawing/2014/main" id="{DBC4151B-A858-AF41-A42E-3284F8BD9710}"/>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3FBD5421-BEB3-3647-A903-78A3499237AF}" type="datetime7">
              <a:rPr lang="en-US" smtClean="0"/>
              <a:pPr/>
              <a:t>Apr-25</a:t>
            </a:fld>
            <a:r>
              <a:rPr lang="en-US"/>
              <a:t>  |</a:t>
            </a:r>
          </a:p>
        </p:txBody>
      </p:sp>
      <p:sp>
        <p:nvSpPr>
          <p:cNvPr id="10" name="Footer Placeholder 3">
            <a:extLst>
              <a:ext uri="{FF2B5EF4-FFF2-40B4-BE49-F238E27FC236}">
                <a16:creationId xmlns:a16="http://schemas.microsoft.com/office/drawing/2014/main" id="{36D9BC3E-5CBC-504A-8595-9CB54136CBDB}"/>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12" name="Slide Number Placeholder 4">
            <a:extLst>
              <a:ext uri="{FF2B5EF4-FFF2-40B4-BE49-F238E27FC236}">
                <a16:creationId xmlns:a16="http://schemas.microsoft.com/office/drawing/2014/main" id="{DB94CAE9-6F1E-B949-B110-0662869AC464}"/>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50076729"/>
      </p:ext>
    </p:extLst>
  </p:cSld>
  <p:clrMap bg1="lt1" tx1="dk1" bg2="lt2" tx2="dk2" accent1="accent1" accent2="accent2" accent3="accent3" accent4="accent4" accent5="accent5" accent6="accent6" hlink="hlink" folHlink="folHlink"/>
  <p:sldLayoutIdLst>
    <p:sldLayoutId id="2147483663" r:id="rId1"/>
    <p:sldLayoutId id="2147483723" r:id="rId2"/>
    <p:sldLayoutId id="2147483724" r:id="rId3"/>
    <p:sldLayoutId id="2147483722" r:id="rId4"/>
  </p:sldLayoutIdLst>
  <p:hf hdr="0"/>
  <p:txStyles>
    <p:title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416" userDrawn="1">
          <p15:clr>
            <a:srgbClr val="F26B43"/>
          </p15:clr>
        </p15:guide>
        <p15:guide id="4" orient="horz" pos="4056" userDrawn="1">
          <p15:clr>
            <a:srgbClr val="F26B43"/>
          </p15:clr>
        </p15:guide>
        <p15:guide id="5" orient="horz" pos="1992" userDrawn="1">
          <p15:clr>
            <a:srgbClr val="F26B43"/>
          </p15:clr>
        </p15:guide>
        <p15:guide id="6" orient="horz" pos="1296" userDrawn="1">
          <p15:clr>
            <a:srgbClr val="F26B43"/>
          </p15:clr>
        </p15:guide>
        <p15:guide id="7" pos="816" userDrawn="1">
          <p15:clr>
            <a:srgbClr val="F26B43"/>
          </p15:clr>
        </p15:guide>
        <p15:guide id="8" pos="48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12" name="Title 7">
            <a:extLst>
              <a:ext uri="{FF2B5EF4-FFF2-40B4-BE49-F238E27FC236}">
                <a16:creationId xmlns:a16="http://schemas.microsoft.com/office/drawing/2014/main" id="{39F80C0C-B9B0-E546-8C51-E6F4BF81A014}"/>
              </a:ext>
            </a:extLst>
          </p:cNvPr>
          <p:cNvSpPr txBox="1">
            <a:spLocks/>
          </p:cNvSpPr>
          <p:nvPr userDrawn="1"/>
        </p:nvSpPr>
        <p:spPr>
          <a:xfrm>
            <a:off x="935563" y="2937833"/>
            <a:ext cx="6562517" cy="982333"/>
          </a:xfrm>
          <a:prstGeom prst="rect">
            <a:avLst/>
          </a:prstGeom>
        </p:spPr>
        <p:txBody>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endParaRPr lang="en-US" b="1" i="0" spc="0" baseline="0">
              <a:latin typeface="Century Gothic" panose="020B0502020202020204" pitchFamily="34" charset="0"/>
            </a:endParaRPr>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6"/>
          <a:stretch>
            <a:fillRect/>
          </a:stretch>
        </p:blipFill>
        <p:spPr>
          <a:xfrm>
            <a:off x="11164824" y="500591"/>
            <a:ext cx="604309" cy="604309"/>
          </a:xfrm>
          <a:prstGeom prst="rect">
            <a:avLst/>
          </a:prstGeom>
        </p:spPr>
      </p:pic>
      <p:sp>
        <p:nvSpPr>
          <p:cNvPr id="2" name="Footer Placeholder 1">
            <a:extLst>
              <a:ext uri="{FF2B5EF4-FFF2-40B4-BE49-F238E27FC236}">
                <a16:creationId xmlns:a16="http://schemas.microsoft.com/office/drawing/2014/main" id="{E88E045C-3E4D-1043-97C5-090A6E15AA7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sp>
        <p:nvSpPr>
          <p:cNvPr id="5" name="Date Placeholder 4">
            <a:extLst>
              <a:ext uri="{FF2B5EF4-FFF2-40B4-BE49-F238E27FC236}">
                <a16:creationId xmlns:a16="http://schemas.microsoft.com/office/drawing/2014/main" id="{84F49781-6973-3841-B8A1-CB763C8D30B3}"/>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BF9D982C-354D-AF4B-A81A-0E0215FBD9B4}" type="datetime7">
              <a:rPr lang="en-US" smtClean="0"/>
              <a:t>Apr-25</a:t>
            </a:fld>
            <a:r>
              <a:rPr lang="en-US"/>
              <a:t>  |</a:t>
            </a:r>
          </a:p>
        </p:txBody>
      </p:sp>
      <p:sp>
        <p:nvSpPr>
          <p:cNvPr id="8" name="Slide Number Placeholder 7">
            <a:extLst>
              <a:ext uri="{FF2B5EF4-FFF2-40B4-BE49-F238E27FC236}">
                <a16:creationId xmlns:a16="http://schemas.microsoft.com/office/drawing/2014/main" id="{299BE51B-ED2C-9648-AAC2-E898AA32EA69}"/>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
        <p:nvSpPr>
          <p:cNvPr id="9" name="Text Placeholder 8">
            <a:extLst>
              <a:ext uri="{FF2B5EF4-FFF2-40B4-BE49-F238E27FC236}">
                <a16:creationId xmlns:a16="http://schemas.microsoft.com/office/drawing/2014/main" id="{8D4C849F-B8F3-5146-8A69-4D3715EC4297}"/>
              </a:ext>
            </a:extLst>
          </p:cNvPr>
          <p:cNvSpPr>
            <a:spLocks noGrp="1"/>
          </p:cNvSpPr>
          <p:nvPr>
            <p:ph type="body" idx="1"/>
          </p:nvPr>
        </p:nvSpPr>
        <p:spPr>
          <a:xfrm>
            <a:off x="573206" y="158690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7865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99" r:id="rId4"/>
  </p:sldLayoutIdLst>
  <p:hf hdr="0"/>
  <p:txStyles>
    <p:titleStyle>
      <a:lvl1pPr algn="l" defTabSz="914400" rtl="0" eaLnBrk="1" latinLnBrk="0" hangingPunct="1">
        <a:lnSpc>
          <a:spcPct val="90000"/>
        </a:lnSpc>
        <a:spcBef>
          <a:spcPct val="0"/>
        </a:spcBef>
        <a:buNone/>
        <a:defRPr sz="3200" b="1" i="0" kern="1200">
          <a:solidFill>
            <a:schemeClr val="bg2"/>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tabLst/>
        <a:defRPr sz="1600" b="0" i="0" kern="0" spc="0" baseline="0">
          <a:solidFill>
            <a:schemeClr val="bg2"/>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guide id="2" pos="264" userDrawn="1">
          <p15:clr>
            <a:srgbClr val="F26B43"/>
          </p15:clr>
        </p15:guide>
        <p15:guide id="3" orient="horz" pos="360" userDrawn="1">
          <p15:clr>
            <a:srgbClr val="F26B43"/>
          </p15:clr>
        </p15:guide>
        <p15:guide id="5" orient="horz" pos="840" userDrawn="1">
          <p15:clr>
            <a:srgbClr val="F26B43"/>
          </p15:clr>
        </p15:guide>
        <p15:guide id="6" orient="horz" pos="624" userDrawn="1">
          <p15:clr>
            <a:srgbClr val="F26B43"/>
          </p15:clr>
        </p15:guide>
        <p15:guide id="7" orient="horz" pos="3912" userDrawn="1">
          <p15:clr>
            <a:srgbClr val="F26B43"/>
          </p15:clr>
        </p15:guide>
        <p15:guide id="8" orient="horz" pos="4200" userDrawn="1">
          <p15:clr>
            <a:srgbClr val="F26B43"/>
          </p15:clr>
        </p15:guide>
        <p15:guide id="9" orient="horz" pos="4128" userDrawn="1">
          <p15:clr>
            <a:srgbClr val="F26B43"/>
          </p15:clr>
        </p15:guide>
        <p15:guide id="10" orient="horz" pos="4032" userDrawn="1">
          <p15:clr>
            <a:srgbClr val="F26B43"/>
          </p15:clr>
        </p15:guide>
        <p15:guide id="11" pos="72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7"/>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1">
            <a:extLst>
              <a:ext uri="{FF2B5EF4-FFF2-40B4-BE49-F238E27FC236}">
                <a16:creationId xmlns:a16="http://schemas.microsoft.com/office/drawing/2014/main" id="{6AFF0E31-FB96-AC4E-851D-A9D8A9684717}"/>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solidFill>
                  <a:schemeClr val="tx1">
                    <a:alpha val="50000"/>
                  </a:schemeClr>
                </a:solidFill>
              </a:rPr>
              <a:t>© 2020 AmeriCorps.</a:t>
            </a:r>
            <a:endParaRPr lang="en-US"/>
          </a:p>
        </p:txBody>
      </p:sp>
      <p:sp>
        <p:nvSpPr>
          <p:cNvPr id="26" name="Date Placeholder 4">
            <a:extLst>
              <a:ext uri="{FF2B5EF4-FFF2-40B4-BE49-F238E27FC236}">
                <a16:creationId xmlns:a16="http://schemas.microsoft.com/office/drawing/2014/main" id="{0431B003-8D60-2F41-9919-5AB45CF422F4}"/>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tx1">
                    <a:alpha val="50000"/>
                  </a:schemeClr>
                </a:solidFill>
              </a:defRPr>
            </a:lvl1pPr>
          </a:lstStyle>
          <a:p>
            <a:fld id="{AC30439D-71C4-BA4D-96A8-5CC35AC14C60}" type="datetime7">
              <a:rPr lang="en-US" smtClean="0"/>
              <a:t>Apr-25</a:t>
            </a:fld>
            <a:r>
              <a:rPr lang="en-US"/>
              <a:t>  |</a:t>
            </a:r>
          </a:p>
        </p:txBody>
      </p:sp>
      <p:sp>
        <p:nvSpPr>
          <p:cNvPr id="27" name="Slide Number Placeholder 7">
            <a:extLst>
              <a:ext uri="{FF2B5EF4-FFF2-40B4-BE49-F238E27FC236}">
                <a16:creationId xmlns:a16="http://schemas.microsoft.com/office/drawing/2014/main" id="{7C83EC1E-10F8-714D-84C3-1120E5FD21D2}"/>
              </a:ext>
            </a:extLst>
          </p:cNvPr>
          <p:cNvSpPr>
            <a:spLocks noGrp="1"/>
          </p:cNvSpPr>
          <p:nvPr>
            <p:ph type="sldNum" sz="quarter" idx="4"/>
          </p:nvPr>
        </p:nvSpPr>
        <p:spPr>
          <a:xfrm>
            <a:off x="11517942" y="6415849"/>
            <a:ext cx="296277" cy="137352"/>
          </a:xfrm>
          <a:prstGeom prst="rect">
            <a:avLst/>
          </a:prstGeom>
        </p:spPr>
        <p:txBody>
          <a:bodyPr vert="horz" lIns="0" tIns="0" rIns="0" bIns="0" rtlCol="0" anchor="ctr"/>
          <a:lstStyle>
            <a:lvl1pPr algn="l">
              <a:defRPr sz="1050">
                <a:solidFill>
                  <a:schemeClr val="tx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42936411"/>
      </p:ext>
    </p:extLst>
  </p:cSld>
  <p:clrMap bg1="lt1" tx1="dk1" bg2="lt2" tx2="dk2" accent1="accent1" accent2="accent2" accent3="accent3" accent4="accent4" accent5="accent5" accent6="accent6" hlink="hlink" folHlink="folHlink"/>
  <p:sldLayoutIdLst>
    <p:sldLayoutId id="2147483806" r:id="rId1"/>
    <p:sldLayoutId id="2147483803" r:id="rId2"/>
    <p:sldLayoutId id="2147483804" r:id="rId3"/>
    <p:sldLayoutId id="2147483808" r:id="rId4"/>
    <p:sldLayoutId id="2147483809" r:id="rId5"/>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28" userDrawn="1">
          <p15:clr>
            <a:srgbClr val="F26B43"/>
          </p15:clr>
        </p15:guide>
        <p15:guide id="10"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8"/>
          <a:stretch>
            <a:fillRect/>
          </a:stretch>
        </p:blipFill>
        <p:spPr>
          <a:xfrm>
            <a:off x="11164850"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419100" y="1333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60BE787-4517-9F47-8C0A-89E0764E630E}"/>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tx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E8BFCA31-4EB9-CC41-A33A-193FD97465B6}"/>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F47627F4-214B-454C-9205-24A7FCD1FB29}" type="datetime7">
              <a:rPr lang="en-US" smtClean="0"/>
              <a:t>Apr-25</a:t>
            </a:fld>
            <a:r>
              <a:rPr lang="en-US"/>
              <a:t>  |</a:t>
            </a:r>
          </a:p>
        </p:txBody>
      </p:sp>
      <p:sp>
        <p:nvSpPr>
          <p:cNvPr id="12" name="Slide Number Placeholder 7">
            <a:extLst>
              <a:ext uri="{FF2B5EF4-FFF2-40B4-BE49-F238E27FC236}">
                <a16:creationId xmlns:a16="http://schemas.microsoft.com/office/drawing/2014/main" id="{484372DB-FA13-0549-9B49-79CF33FAAB2D}"/>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954890980"/>
      </p:ext>
    </p:extLst>
  </p:cSld>
  <p:clrMap bg1="lt1" tx1="dk1" bg2="lt2" tx2="dk2" accent1="accent1" accent2="accent2" accent3="accent3" accent4="accent4" accent5="accent5" accent6="accent6" hlink="hlink" folHlink="folHlink"/>
  <p:sldLayoutIdLst>
    <p:sldLayoutId id="2147483741" r:id="rId1"/>
    <p:sldLayoutId id="2147483770" r:id="rId2"/>
    <p:sldLayoutId id="2147483787" r:id="rId3"/>
    <p:sldLayoutId id="2147483766" r:id="rId4"/>
    <p:sldLayoutId id="2147483772" r:id="rId5"/>
    <p:sldLayoutId id="2147483773" r:id="rId6"/>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3088" indent="-1158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2pPr>
      <a:lvl3pPr marL="10318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3pPr>
      <a:lvl4pPr marL="14890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4pPr>
      <a:lvl5pPr marL="1947863" indent="-119063"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5" orient="horz" pos="840" userDrawn="1">
          <p15:clr>
            <a:srgbClr val="F26B43"/>
          </p15:clr>
        </p15:guide>
        <p15:guide id="6" orient="horz" pos="624"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13"/>
          <a:stretch>
            <a:fillRect/>
          </a:stretch>
        </p:blipFill>
        <p:spPr>
          <a:xfrm>
            <a:off x="11164824" y="502920"/>
            <a:ext cx="604309" cy="604309"/>
          </a:xfrm>
          <a:prstGeom prst="rect">
            <a:avLst/>
          </a:prstGeom>
        </p:spPr>
      </p:pic>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2411204" y="2305049"/>
            <a:ext cx="7369591" cy="2247901"/>
          </a:xfrm>
          <a:prstGeom prst="rect">
            <a:avLst/>
          </a:prstGeom>
        </p:spPr>
        <p:txBody>
          <a:bodyPr vert="horz" lIns="0" tIns="0" rIns="0" bIns="0" rtlCol="0" anchor="b" anchorCtr="0">
            <a:normAutofit/>
          </a:body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9" name="Footer Placeholder 1">
            <a:extLst>
              <a:ext uri="{FF2B5EF4-FFF2-40B4-BE49-F238E27FC236}">
                <a16:creationId xmlns:a16="http://schemas.microsoft.com/office/drawing/2014/main" id="{ED23B870-86D6-E144-AACB-B3BC3202AE94}"/>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CEF9F1B4-6261-3745-9FA5-55F23E38FD28}"/>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399CE98B-07A7-554D-BD02-F2A78CD39E78}" type="datetime7">
              <a:rPr lang="en-US" smtClean="0"/>
              <a:t>Apr-25</a:t>
            </a:fld>
            <a:r>
              <a:rPr lang="en-US"/>
              <a:t>  |</a:t>
            </a:r>
          </a:p>
        </p:txBody>
      </p:sp>
      <p:sp>
        <p:nvSpPr>
          <p:cNvPr id="12" name="Slide Number Placeholder 7">
            <a:extLst>
              <a:ext uri="{FF2B5EF4-FFF2-40B4-BE49-F238E27FC236}">
                <a16:creationId xmlns:a16="http://schemas.microsoft.com/office/drawing/2014/main" id="{F0A8A155-51DF-D545-8FF1-5C287AB85FC0}"/>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746990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7" r:id="rId7"/>
    <p:sldLayoutId id="2147483754" r:id="rId8"/>
    <p:sldLayoutId id="2147483755" r:id="rId9"/>
    <p:sldLayoutId id="2147483790" r:id="rId10"/>
    <p:sldLayoutId id="2147483756" r:id="rId11"/>
  </p:sldLayoutIdLst>
  <p:hf hdr="0"/>
  <p:txStyles>
    <p:titleStyle>
      <a:lvl1pPr algn="ctr" defTabSz="914400" rtl="0" eaLnBrk="1" latinLnBrk="0" hangingPunct="1">
        <a:lnSpc>
          <a:spcPct val="90000"/>
        </a:lnSpc>
        <a:spcBef>
          <a:spcPct val="0"/>
        </a:spcBef>
        <a:buNone/>
        <a:defRPr sz="4800" b="1" i="0" kern="1200" spc="0">
          <a:solidFill>
            <a:schemeClr val="bg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spc="220" baseline="0">
          <a:solidFill>
            <a:schemeClr val="bg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960">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6"/>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DA4CF9B3-79E2-044A-BA2D-CA475E158BA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BF85A545-244C-1A4A-BAB2-96EFC5A91E91}"/>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67EF6724-4917-8648-BD01-FA27F6F6D7DE}" type="datetime7">
              <a:rPr lang="en-US" smtClean="0"/>
              <a:pPr/>
              <a:t>Apr-25</a:t>
            </a:fld>
            <a:r>
              <a:rPr lang="en-US"/>
              <a:t>  |</a:t>
            </a:r>
          </a:p>
        </p:txBody>
      </p:sp>
      <p:sp>
        <p:nvSpPr>
          <p:cNvPr id="12" name="Slide Number Placeholder 7">
            <a:extLst>
              <a:ext uri="{FF2B5EF4-FFF2-40B4-BE49-F238E27FC236}">
                <a16:creationId xmlns:a16="http://schemas.microsoft.com/office/drawing/2014/main" id="{88FA2F0B-BB79-5148-BE17-E4BFF45B90B2}"/>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71056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i="0" kern="1200" spc="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816" userDrawn="1">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ctr"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9"/>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
            <a:extLst>
              <a:ext uri="{FF2B5EF4-FFF2-40B4-BE49-F238E27FC236}">
                <a16:creationId xmlns:a16="http://schemas.microsoft.com/office/drawing/2014/main" id="{6BA35F01-5308-5E46-8254-A2FDFAD57CC8}"/>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2" name="Date Placeholder 4">
            <a:extLst>
              <a:ext uri="{FF2B5EF4-FFF2-40B4-BE49-F238E27FC236}">
                <a16:creationId xmlns:a16="http://schemas.microsoft.com/office/drawing/2014/main" id="{31FA4CDF-A8E7-2649-B1A8-CAE00FEC3BEA}"/>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50D80872-E5E6-274A-A67B-0DB5FB1CC3F5}" type="datetime7">
              <a:rPr lang="en-US" smtClean="0"/>
              <a:pPr/>
              <a:t>Apr-25</a:t>
            </a:fld>
            <a:r>
              <a:rPr lang="en-US"/>
              <a:t>  |</a:t>
            </a:r>
          </a:p>
        </p:txBody>
      </p:sp>
      <p:sp>
        <p:nvSpPr>
          <p:cNvPr id="14" name="Slide Number Placeholder 7">
            <a:extLst>
              <a:ext uri="{FF2B5EF4-FFF2-40B4-BE49-F238E27FC236}">
                <a16:creationId xmlns:a16="http://schemas.microsoft.com/office/drawing/2014/main" id="{0F794D51-B0A6-0F4B-8D1A-91E7B883547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801496852"/>
      </p:ext>
    </p:extLst>
  </p:cSld>
  <p:clrMap bg1="lt1" tx1="dk1" bg2="lt2" tx2="dk2" accent1="accent1" accent2="accent2" accent3="accent3" accent4="accent4" accent5="accent5" accent6="accent6" hlink="hlink" folHlink="folHlink"/>
  <p:sldLayoutIdLst>
    <p:sldLayoutId id="2147483706" r:id="rId1"/>
    <p:sldLayoutId id="2147483716" r:id="rId2"/>
    <p:sldLayoutId id="2147483708" r:id="rId3"/>
    <p:sldLayoutId id="2147483714" r:id="rId4"/>
    <p:sldLayoutId id="2147483788" r:id="rId5"/>
    <p:sldLayoutId id="2147483711" r:id="rId6"/>
    <p:sldLayoutId id="2147483712" r:id="rId7"/>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pixabay.com/en/plan-do-act-check-system-workflow-172551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s://svgsilh.com/image/160121.html"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hyperlink" Target="https://pxhere.com/zh/photo/103252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hyperlink" Target="https://creativecommons.org/licenses/by-nc-nd/3.0/" TargetMode="External"/><Relationship Id="rId4" Type="http://schemas.openxmlformats.org/officeDocument/2006/relationships/hyperlink" Target="https://blog.hametbenoit.info/2020/07/27/teams-you-can-now-start-a-meeting-with-all-members-of-a-channe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s://creativecommons.org/licenses/by-nc/3.0/" TargetMode="External"/><Relationship Id="rId4" Type="http://schemas.openxmlformats.org/officeDocument/2006/relationships/hyperlink" Target="https://freepngimg.com/png/26900-finish-line-transparent-image"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mailto:monitoring@cn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3ACA3-934E-FF45-AD15-F11A23E245F3}"/>
              </a:ext>
            </a:extLst>
          </p:cNvPr>
          <p:cNvSpPr>
            <a:spLocks noGrp="1"/>
          </p:cNvSpPr>
          <p:nvPr>
            <p:ph type="body" sz="quarter" idx="13"/>
          </p:nvPr>
        </p:nvSpPr>
        <p:spPr/>
        <p:txBody>
          <a:bodyPr/>
          <a:lstStyle/>
          <a:p>
            <a:r>
              <a:rPr lang="en-US"/>
              <a:t>Office of Monitoring</a:t>
            </a:r>
          </a:p>
        </p:txBody>
      </p:sp>
      <p:sp>
        <p:nvSpPr>
          <p:cNvPr id="4" name="Title 3">
            <a:extLst>
              <a:ext uri="{FF2B5EF4-FFF2-40B4-BE49-F238E27FC236}">
                <a16:creationId xmlns:a16="http://schemas.microsoft.com/office/drawing/2014/main" id="{806B05BE-FA3D-A145-9450-D5EEFF08AD0C}"/>
              </a:ext>
            </a:extLst>
          </p:cNvPr>
          <p:cNvSpPr>
            <a:spLocks noGrp="1"/>
          </p:cNvSpPr>
          <p:nvPr>
            <p:ph type="title"/>
          </p:nvPr>
        </p:nvSpPr>
        <p:spPr/>
        <p:txBody>
          <a:bodyPr>
            <a:normAutofit fontScale="90000"/>
          </a:bodyPr>
          <a:lstStyle/>
          <a:p>
            <a:r>
              <a:rPr lang="en-US" b="0">
                <a:ea typeface="+mj-lt"/>
                <a:cs typeface="+mj-lt"/>
              </a:rPr>
              <a:t>AmeriCorps Monitoring Report and Corrective Action Planning  </a:t>
            </a:r>
            <a:endParaRPr lang="en-US"/>
          </a:p>
        </p:txBody>
      </p:sp>
      <p:sp>
        <p:nvSpPr>
          <p:cNvPr id="5" name="Date Placeholder 4">
            <a:extLst>
              <a:ext uri="{FF2B5EF4-FFF2-40B4-BE49-F238E27FC236}">
                <a16:creationId xmlns:a16="http://schemas.microsoft.com/office/drawing/2014/main" id="{7B2C59D6-49F9-B44C-AF4D-A12D736D3414}"/>
              </a:ext>
            </a:extLst>
          </p:cNvPr>
          <p:cNvSpPr>
            <a:spLocks noGrp="1"/>
          </p:cNvSpPr>
          <p:nvPr>
            <p:ph type="dt" sz="half" idx="15"/>
          </p:nvPr>
        </p:nvSpPr>
        <p:spPr/>
        <p:txBody>
          <a:bodyPr/>
          <a:lstStyle/>
          <a:p>
            <a:fld id="{3FBD5421-BEB3-3647-A903-78A3499237AF}" type="datetime7">
              <a:rPr lang="en-US" smtClean="0"/>
              <a:pPr/>
              <a:t>Apr-25</a:t>
            </a:fld>
            <a:r>
              <a:rPr lang="en-US"/>
              <a:t>  |</a:t>
            </a:r>
          </a:p>
        </p:txBody>
      </p:sp>
      <p:sp>
        <p:nvSpPr>
          <p:cNvPr id="6" name="Footer Placeholder 5">
            <a:extLst>
              <a:ext uri="{FF2B5EF4-FFF2-40B4-BE49-F238E27FC236}">
                <a16:creationId xmlns:a16="http://schemas.microsoft.com/office/drawing/2014/main" id="{750AEC42-EC95-8746-BCBF-DBF4AF5209F1}"/>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0246F7D-C7D7-CC40-856E-F4EF9460BE50}"/>
              </a:ext>
            </a:extLst>
          </p:cNvPr>
          <p:cNvSpPr>
            <a:spLocks noGrp="1"/>
          </p:cNvSpPr>
          <p:nvPr>
            <p:ph type="sldNum" sz="quarter" idx="17"/>
          </p:nvPr>
        </p:nvSpPr>
        <p:spPr/>
        <p:txBody>
          <a:bodyPr/>
          <a:lstStyle/>
          <a:p>
            <a:fld id="{DF250469-B62C-0F44-897B-7C51B683C7AB}" type="slidenum">
              <a:rPr lang="en-US" smtClean="0"/>
              <a:pPr/>
              <a:t>1</a:t>
            </a:fld>
            <a:endParaRPr lang="en-US"/>
          </a:p>
        </p:txBody>
      </p:sp>
    </p:spTree>
    <p:extLst>
      <p:ext uri="{BB962C8B-B14F-4D97-AF65-F5344CB8AC3E}">
        <p14:creationId xmlns:p14="http://schemas.microsoft.com/office/powerpoint/2010/main" val="2455157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FCE99-9C20-47EC-98CE-0A3F19663D5B}"/>
              </a:ext>
            </a:extLst>
          </p:cNvPr>
          <p:cNvSpPr>
            <a:spLocks noGrp="1"/>
          </p:cNvSpPr>
          <p:nvPr>
            <p:ph type="title"/>
          </p:nvPr>
        </p:nvSpPr>
        <p:spPr/>
        <p:txBody>
          <a:bodyPr>
            <a:normAutofit fontScale="90000"/>
          </a:bodyPr>
          <a:lstStyle/>
          <a:p>
            <a:r>
              <a:rPr lang="en-US"/>
              <a:t>CAP Element: Root Cause</a:t>
            </a:r>
          </a:p>
        </p:txBody>
      </p:sp>
      <p:sp>
        <p:nvSpPr>
          <p:cNvPr id="5" name="Date Placeholder 4">
            <a:extLst>
              <a:ext uri="{FF2B5EF4-FFF2-40B4-BE49-F238E27FC236}">
                <a16:creationId xmlns:a16="http://schemas.microsoft.com/office/drawing/2014/main" id="{D2CC3E4F-E5A6-4535-9E0A-B1CFA2AD63DB}"/>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AA7C9133-70E8-496D-BE48-9378E92A3B72}"/>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DEAB211D-D7D3-4D55-A44E-EF19E3EF4F10}"/>
              </a:ext>
            </a:extLst>
          </p:cNvPr>
          <p:cNvSpPr>
            <a:spLocks noGrp="1"/>
          </p:cNvSpPr>
          <p:nvPr>
            <p:ph type="sldNum" sz="quarter" idx="16"/>
          </p:nvPr>
        </p:nvSpPr>
        <p:spPr/>
        <p:txBody>
          <a:bodyPr/>
          <a:lstStyle/>
          <a:p>
            <a:r>
              <a:rPr lang="en-US"/>
              <a:t>  </a:t>
            </a:r>
            <a:fld id="{E0E21186-8CC3-194A-9753-0BBC1EC778BB}" type="slidenum">
              <a:rPr lang="en-US" smtClean="0"/>
              <a:pPr/>
              <a:t>10</a:t>
            </a:fld>
            <a:endParaRPr lang="en-US"/>
          </a:p>
        </p:txBody>
      </p:sp>
      <p:sp>
        <p:nvSpPr>
          <p:cNvPr id="10" name="TextBox 9">
            <a:extLst>
              <a:ext uri="{FF2B5EF4-FFF2-40B4-BE49-F238E27FC236}">
                <a16:creationId xmlns:a16="http://schemas.microsoft.com/office/drawing/2014/main" id="{D65D5DAB-7F90-57E3-54BF-F6FCBD59928A}"/>
              </a:ext>
            </a:extLst>
          </p:cNvPr>
          <p:cNvSpPr txBox="1"/>
          <p:nvPr/>
        </p:nvSpPr>
        <p:spPr>
          <a:xfrm>
            <a:off x="419080" y="1597729"/>
            <a:ext cx="454662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000"/>
                </a:solidFill>
              </a:rPr>
              <a:t>Describe, in detail, the underlying reason for the issue.</a:t>
            </a:r>
          </a:p>
          <a:p>
            <a:endParaRPr lang="en-US" sz="2400" b="1" dirty="0">
              <a:solidFill>
                <a:srgbClr val="000000"/>
              </a:solidFill>
            </a:endParaRPr>
          </a:p>
          <a:p>
            <a:endParaRPr lang="en-US" sz="2000" b="1" dirty="0">
              <a:solidFill>
                <a:schemeClr val="dk1"/>
              </a:solidFill>
            </a:endParaRPr>
          </a:p>
          <a:p>
            <a:pPr marL="171450" indent="-171450">
              <a:buClr>
                <a:schemeClr val="accent2"/>
              </a:buClr>
              <a:buFont typeface="Arial"/>
              <a:buChar char="•"/>
            </a:pPr>
            <a:r>
              <a:rPr lang="en-US" sz="2000" dirty="0"/>
              <a:t>What is causing the issue? </a:t>
            </a:r>
            <a:endParaRPr lang="en-US" sz="2000" dirty="0">
              <a:cs typeface="Calibri"/>
            </a:endParaRPr>
          </a:p>
          <a:p>
            <a:pPr marL="171450" indent="-171450">
              <a:buClr>
                <a:schemeClr val="accent2"/>
              </a:buClr>
              <a:buFont typeface="Arial"/>
              <a:buChar char="•"/>
            </a:pPr>
            <a:r>
              <a:rPr lang="en-US" sz="2000" dirty="0"/>
              <a:t>What action or actions resulted in the non-compliance?</a:t>
            </a:r>
          </a:p>
          <a:p>
            <a:pPr marL="171450" indent="-171450">
              <a:buClr>
                <a:schemeClr val="accent2"/>
              </a:buClr>
              <a:buFont typeface="Arial"/>
              <a:buChar char="•"/>
            </a:pPr>
            <a:endParaRPr lang="en-US" sz="2000" dirty="0">
              <a:cs typeface="Calibri" panose="020F0502020204030204"/>
            </a:endParaRPr>
          </a:p>
          <a:p>
            <a:endParaRPr lang="en-US" sz="2000" dirty="0">
              <a:ea typeface="+mn-lt"/>
              <a:cs typeface="+mn-lt"/>
            </a:endParaRPr>
          </a:p>
          <a:p>
            <a:pPr marL="91440" lvl="0"/>
            <a:r>
              <a:rPr lang="en-US" sz="2000" b="1" dirty="0">
                <a:solidFill>
                  <a:schemeClr val="dk1"/>
                </a:solidFill>
              </a:rPr>
              <a:t>What gaps were identified in the work process that led to the issue?</a:t>
            </a:r>
          </a:p>
        </p:txBody>
      </p:sp>
      <p:pic>
        <p:nvPicPr>
          <p:cNvPr id="2" name="Picture 5" descr="Picture1.jpg">
            <a:extLst>
              <a:ext uri="{FF2B5EF4-FFF2-40B4-BE49-F238E27FC236}">
                <a16:creationId xmlns:a16="http://schemas.microsoft.com/office/drawing/2014/main" id="{9679C809-5041-61E9-7950-02D85BCC5FBD}"/>
              </a:ext>
            </a:extLst>
          </p:cNvPr>
          <p:cNvPicPr>
            <a:picLocks noChangeAspect="1"/>
          </p:cNvPicPr>
          <p:nvPr/>
        </p:nvPicPr>
        <p:blipFill>
          <a:blip r:embed="rId3"/>
          <a:stretch>
            <a:fillRect/>
          </a:stretch>
        </p:blipFill>
        <p:spPr>
          <a:xfrm>
            <a:off x="5388671" y="986141"/>
            <a:ext cx="2980628" cy="4483679"/>
          </a:xfrm>
          <a:prstGeom prst="rect">
            <a:avLst/>
          </a:prstGeom>
        </p:spPr>
      </p:pic>
      <p:sp>
        <p:nvSpPr>
          <p:cNvPr id="9" name="TextBox 8">
            <a:extLst>
              <a:ext uri="{FF2B5EF4-FFF2-40B4-BE49-F238E27FC236}">
                <a16:creationId xmlns:a16="http://schemas.microsoft.com/office/drawing/2014/main" id="{0BD6A8F2-0CC0-146C-E9FD-0EE6F4DF9E5D}"/>
              </a:ext>
            </a:extLst>
          </p:cNvPr>
          <p:cNvSpPr txBox="1"/>
          <p:nvPr/>
        </p:nvSpPr>
        <p:spPr>
          <a:xfrm>
            <a:off x="8369299" y="986141"/>
            <a:ext cx="3355773" cy="526297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2441"/>
                </a:solidFill>
                <a:effectLst/>
                <a:uLnTx/>
                <a:uFillTx/>
                <a:latin typeface="Century Gothic" panose="020F0302020204030204"/>
                <a:ea typeface="+mn-lt"/>
                <a:cs typeface="+mn-lt"/>
              </a:rPr>
              <a:t>Symptom:</a:t>
            </a:r>
            <a:r>
              <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rPr>
              <a:t> The Result or outcome of a problem, an observation.</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1" u="none" strike="noStrike" kern="1200" cap="none" spc="0" normalizeH="0" baseline="0" noProof="0" dirty="0">
                <a:ln>
                  <a:noFill/>
                </a:ln>
                <a:solidFill>
                  <a:srgbClr val="112441"/>
                </a:solidFill>
                <a:effectLst/>
                <a:uLnTx/>
                <a:uFillTx/>
                <a:latin typeface="Century Gothic" panose="020F0302020204030204"/>
                <a:ea typeface="+mn-lt"/>
                <a:cs typeface="+mn-lt"/>
              </a:rPr>
              <a:t>The organization has volunteers participating in prohibited activities.</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112441"/>
              </a:solidFill>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2441"/>
                </a:solidFill>
                <a:effectLst/>
                <a:uLnTx/>
                <a:uFillTx/>
                <a:latin typeface="Century Gothic" panose="020F0302020204030204"/>
                <a:ea typeface="+mn-lt"/>
                <a:cs typeface="+mn-lt"/>
              </a:rPr>
              <a:t>Problem</a:t>
            </a:r>
            <a:r>
              <a:rPr lang="en-US" sz="1600" b="1" dirty="0">
                <a:solidFill>
                  <a:srgbClr val="112441"/>
                </a:solidFill>
                <a:latin typeface="Century Gothic" panose="020F0302020204030204"/>
                <a:ea typeface="+mn-lt"/>
                <a:cs typeface="+mn-lt"/>
              </a:rPr>
              <a:t>/Issue:</a:t>
            </a:r>
            <a:r>
              <a:rPr kumimoji="0" lang="en-US" sz="1600" b="1" i="0" u="none" strike="noStrike" kern="1200" cap="none" spc="0" normalizeH="0" baseline="0" noProof="0" dirty="0">
                <a:ln>
                  <a:noFill/>
                </a:ln>
                <a:solidFill>
                  <a:srgbClr val="112441"/>
                </a:solidFill>
                <a:effectLst/>
                <a:uLnTx/>
                <a:uFillTx/>
                <a:latin typeface="Century Gothic" panose="020F0302020204030204"/>
                <a:ea typeface="+mn-lt"/>
                <a:cs typeface="+mn-lt"/>
              </a:rPr>
              <a:t> </a:t>
            </a:r>
            <a:endParaRPr kumimoji="0" lang="en-US" sz="1600" b="1" i="0" u="none" strike="noStrike" kern="1200" cap="none" spc="0" normalizeH="0" baseline="0" noProof="0" dirty="0">
              <a:ln>
                <a:noFill/>
              </a:ln>
              <a:solidFill>
                <a:srgbClr val="11244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12441"/>
                </a:solidFill>
                <a:effectLst/>
                <a:uLnTx/>
                <a:uFillTx/>
                <a:latin typeface="Century Gothic" panose="020F0302020204030204"/>
                <a:ea typeface="+mn-lt"/>
                <a:cs typeface="+mn-lt"/>
              </a:rPr>
              <a:t>The volunteer is unaware of the prohibited activities. </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2441"/>
                </a:solidFill>
                <a:effectLst/>
                <a:uLnTx/>
                <a:uFillTx/>
                <a:latin typeface="Century Gothic" panose="020F0302020204030204"/>
                <a:ea typeface="+mn-lt"/>
                <a:cs typeface="+mn-lt"/>
              </a:rPr>
              <a:t>Root Cause</a:t>
            </a:r>
            <a:r>
              <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rPr>
              <a:t>: What is causing the </a:t>
            </a:r>
            <a:r>
              <a:rPr lang="en-US" sz="1600" dirty="0">
                <a:solidFill>
                  <a:srgbClr val="112441"/>
                </a:solidFill>
                <a:latin typeface="Century Gothic" panose="020F0302020204030204"/>
                <a:ea typeface="+mn-lt"/>
                <a:cs typeface="+mn-lt"/>
              </a:rPr>
              <a:t>issue</a:t>
            </a:r>
            <a:r>
              <a:rPr kumimoji="0" lang="en-US" sz="1600" b="0" i="0" u="none" strike="noStrike" kern="1200" cap="none" spc="0" normalizeH="0" baseline="0" noProof="0" dirty="0">
                <a:ln>
                  <a:noFill/>
                </a:ln>
                <a:solidFill>
                  <a:srgbClr val="112441"/>
                </a:solidFill>
                <a:effectLst/>
                <a:uLnTx/>
                <a:uFillTx/>
                <a:latin typeface="Century Gothic" panose="020F0302020204030204"/>
                <a:ea typeface="+mn-lt"/>
                <a:cs typeface="+mn-lt"/>
              </a:rPr>
              <a:t>.</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1" u="none" strike="noStrike" kern="1200" cap="none" spc="0" normalizeH="0" baseline="0" noProof="0" dirty="0">
                <a:ln>
                  <a:noFill/>
                </a:ln>
                <a:solidFill>
                  <a:srgbClr val="112441"/>
                </a:solidFill>
                <a:effectLst/>
                <a:uLnTx/>
                <a:uFillTx/>
                <a:latin typeface="Century Gothic" panose="020F0302020204030204"/>
                <a:ea typeface="+mn-lt"/>
                <a:cs typeface="+mn-lt"/>
              </a:rPr>
              <a:t>The agency does not have an updated policy on all prohibited activities. </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1" u="none" strike="noStrike" kern="1200" cap="none" spc="0" normalizeH="0" baseline="0" noProof="0" dirty="0">
                <a:ln>
                  <a:noFill/>
                </a:ln>
                <a:solidFill>
                  <a:srgbClr val="112441"/>
                </a:solidFill>
                <a:effectLst/>
                <a:uLnTx/>
                <a:uFillTx/>
                <a:latin typeface="Century Gothic" panose="020F0302020204030204"/>
                <a:ea typeface="+mn-lt"/>
                <a:cs typeface="+mn-lt"/>
              </a:rPr>
              <a:t>Volunteers have not been trained on prohibited activities.</a:t>
            </a:r>
            <a:endParaRPr kumimoji="0" lang="en-US" sz="1600" b="0" i="0" u="none" strike="noStrike" kern="1200" cap="none" spc="0" normalizeH="0" baseline="0" noProof="0" dirty="0">
              <a:ln>
                <a:noFill/>
              </a:ln>
              <a:solidFill>
                <a:srgbClr val="11244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95203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1F294-27C5-4572-9452-8F46FD217FC8}"/>
              </a:ext>
            </a:extLst>
          </p:cNvPr>
          <p:cNvSpPr>
            <a:spLocks noGrp="1"/>
          </p:cNvSpPr>
          <p:nvPr>
            <p:ph type="title"/>
          </p:nvPr>
        </p:nvSpPr>
        <p:spPr>
          <a:xfrm>
            <a:off x="463647" y="567041"/>
            <a:ext cx="6570895" cy="419100"/>
          </a:xfrm>
        </p:spPr>
        <p:txBody>
          <a:bodyPr>
            <a:normAutofit fontScale="90000"/>
          </a:bodyPr>
          <a:lstStyle/>
          <a:p>
            <a:r>
              <a:rPr lang="en-US"/>
              <a:t>CAP Element: Action Steps</a:t>
            </a:r>
          </a:p>
        </p:txBody>
      </p:sp>
      <p:sp>
        <p:nvSpPr>
          <p:cNvPr id="5" name="Date Placeholder 4">
            <a:extLst>
              <a:ext uri="{FF2B5EF4-FFF2-40B4-BE49-F238E27FC236}">
                <a16:creationId xmlns:a16="http://schemas.microsoft.com/office/drawing/2014/main" id="{753EFDAA-A328-4577-908C-EC80998FF034}"/>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DC5FA56D-64B8-447C-8CC0-C10530FE11F3}"/>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380EED1B-3CE5-4448-BACE-28912C68208E}"/>
              </a:ext>
            </a:extLst>
          </p:cNvPr>
          <p:cNvSpPr>
            <a:spLocks noGrp="1"/>
          </p:cNvSpPr>
          <p:nvPr>
            <p:ph type="sldNum" sz="quarter" idx="16"/>
          </p:nvPr>
        </p:nvSpPr>
        <p:spPr/>
        <p:txBody>
          <a:bodyPr/>
          <a:lstStyle/>
          <a:p>
            <a:r>
              <a:rPr lang="en-US"/>
              <a:t>  </a:t>
            </a:r>
            <a:fld id="{E0E21186-8CC3-194A-9753-0BBC1EC778BB}" type="slidenum">
              <a:rPr lang="en-US" smtClean="0"/>
              <a:pPr/>
              <a:t>11</a:t>
            </a:fld>
            <a:endParaRPr lang="en-US"/>
          </a:p>
        </p:txBody>
      </p:sp>
      <p:sp>
        <p:nvSpPr>
          <p:cNvPr id="12" name="TextBox 11">
            <a:extLst>
              <a:ext uri="{FF2B5EF4-FFF2-40B4-BE49-F238E27FC236}">
                <a16:creationId xmlns:a16="http://schemas.microsoft.com/office/drawing/2014/main" id="{AB1FC9E8-A2D1-78A1-889A-D895B01E84A2}"/>
              </a:ext>
            </a:extLst>
          </p:cNvPr>
          <p:cNvSpPr txBox="1"/>
          <p:nvPr/>
        </p:nvSpPr>
        <p:spPr>
          <a:xfrm>
            <a:off x="609600" y="1333500"/>
            <a:ext cx="10719460" cy="1948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2400" b="1"/>
              <a:t>Describe the specific steps will you take to address the identified issue</a:t>
            </a:r>
            <a:endParaRPr lang="en-US" sz="2000" b="1"/>
          </a:p>
          <a:p>
            <a:pPr>
              <a:lnSpc>
                <a:spcPct val="90000"/>
              </a:lnSpc>
              <a:spcBef>
                <a:spcPts val="1000"/>
              </a:spcBef>
            </a:pPr>
            <a:endParaRPr lang="en-US" sz="2000" b="1"/>
          </a:p>
          <a:p>
            <a:pPr>
              <a:lnSpc>
                <a:spcPct val="90000"/>
              </a:lnSpc>
              <a:spcBef>
                <a:spcPts val="1000"/>
              </a:spcBef>
            </a:pPr>
            <a:endParaRPr lang="en-US" sz="2000" b="1"/>
          </a:p>
          <a:p>
            <a:pPr marL="91440" lvl="0"/>
            <a:endParaRPr lang="en-US" sz="2000"/>
          </a:p>
          <a:p>
            <a:pPr>
              <a:lnSpc>
                <a:spcPct val="90000"/>
              </a:lnSpc>
              <a:spcBef>
                <a:spcPts val="1000"/>
              </a:spcBef>
            </a:pPr>
            <a:endParaRPr lang="en-US" sz="2000"/>
          </a:p>
        </p:txBody>
      </p:sp>
      <p:sp>
        <p:nvSpPr>
          <p:cNvPr id="8" name="TextBox 7">
            <a:extLst>
              <a:ext uri="{FF2B5EF4-FFF2-40B4-BE49-F238E27FC236}">
                <a16:creationId xmlns:a16="http://schemas.microsoft.com/office/drawing/2014/main" id="{CDBA0814-AA2E-37D9-9EDB-C885BA4272D5}"/>
              </a:ext>
            </a:extLst>
          </p:cNvPr>
          <p:cNvSpPr txBox="1"/>
          <p:nvPr/>
        </p:nvSpPr>
        <p:spPr>
          <a:xfrm>
            <a:off x="618728" y="4502672"/>
            <a:ext cx="10470078" cy="2256002"/>
          </a:xfrm>
          <a:prstGeom prst="rect">
            <a:avLst/>
          </a:prstGeom>
          <a:noFill/>
        </p:spPr>
        <p:txBody>
          <a:bodyPr wrap="square">
            <a:spAutoFit/>
          </a:bodyPr>
          <a:lstStyle/>
          <a:p>
            <a:pPr>
              <a:lnSpc>
                <a:spcPct val="90000"/>
              </a:lnSpc>
              <a:spcBef>
                <a:spcPts val="1000"/>
              </a:spcBef>
            </a:pPr>
            <a:endParaRPr lang="en-US" sz="1400">
              <a:cs typeface="Calibri"/>
            </a:endParaRPr>
          </a:p>
          <a:p>
            <a:pPr marL="342900" indent="-342900" fontAlgn="base">
              <a:buClr>
                <a:schemeClr val="accent2"/>
              </a:buClr>
              <a:buFont typeface="Wingdings" panose="05000000000000000000" pitchFamily="2" charset="2"/>
              <a:buChar char="v"/>
            </a:pPr>
            <a:r>
              <a:rPr lang="en-US" sz="2400"/>
              <a:t>Who is doing what?​</a:t>
            </a:r>
          </a:p>
          <a:p>
            <a:pPr marL="342900" indent="-342900" fontAlgn="base">
              <a:buClr>
                <a:schemeClr val="accent2"/>
              </a:buClr>
              <a:buFont typeface="Wingdings" panose="05000000000000000000" pitchFamily="2" charset="2"/>
              <a:buChar char="v"/>
            </a:pPr>
            <a:r>
              <a:rPr lang="en-US" sz="2400"/>
              <a:t>How and when will the plan be implemented?</a:t>
            </a:r>
          </a:p>
          <a:p>
            <a:pPr marL="342900" indent="-342900" fontAlgn="base">
              <a:buClr>
                <a:schemeClr val="accent2"/>
              </a:buClr>
              <a:buFont typeface="Wingdings" panose="05000000000000000000" pitchFamily="2" charset="2"/>
              <a:buChar char="v"/>
            </a:pPr>
            <a:r>
              <a:rPr lang="en-US" sz="2400"/>
              <a:t>Can you implement your solution and complete it timely?​</a:t>
            </a:r>
          </a:p>
          <a:p>
            <a:pPr marL="377190" lvl="0" indent="-285750" algn="l">
              <a:buClr>
                <a:schemeClr val="accent2"/>
              </a:buClr>
              <a:buFont typeface="Wingdings" panose="05000000000000000000" pitchFamily="2" charset="2"/>
              <a:buChar char="v"/>
            </a:pPr>
            <a:endParaRPr lang="en-US">
              <a:solidFill>
                <a:schemeClr val="dk1"/>
              </a:solidFill>
            </a:endParaRPr>
          </a:p>
          <a:p>
            <a:pPr marL="91440" lvl="0" algn="ctr">
              <a:buNone/>
            </a:pPr>
            <a:r>
              <a:rPr lang="en-US" i="0" u="none" strike="noStrike" kern="1200">
                <a:solidFill>
                  <a:schemeClr val="dk1"/>
                </a:solidFill>
                <a:effectLst/>
              </a:rPr>
              <a:t> </a:t>
            </a:r>
            <a:endParaRPr lang="en-US"/>
          </a:p>
          <a:p>
            <a:pPr marL="91440" lvl="0" algn="ctr">
              <a:buNone/>
            </a:pPr>
            <a:endParaRPr kumimoji="0" lang="en-US" sz="2000" b="1" i="1" u="none" strike="noStrike" kern="1200" cap="none" spc="0" normalizeH="0" baseline="0" noProof="0">
              <a:ln>
                <a:noFill/>
              </a:ln>
              <a:solidFill>
                <a:srgbClr val="000000"/>
              </a:solidFill>
              <a:effectLst/>
              <a:uLnTx/>
              <a:uFillTx/>
              <a:latin typeface="Times New Roman"/>
              <a:ea typeface="+mn-ea"/>
              <a:cs typeface="+mn-cs"/>
            </a:endParaRPr>
          </a:p>
        </p:txBody>
      </p:sp>
      <p:pic>
        <p:nvPicPr>
          <p:cNvPr id="1026" name="Picture 2" descr="A picture containing application&#10;&#10;Description automatically generated">
            <a:extLst>
              <a:ext uri="{FF2B5EF4-FFF2-40B4-BE49-F238E27FC236}">
                <a16:creationId xmlns:a16="http://schemas.microsoft.com/office/drawing/2014/main" id="{71BDB980-241D-4919-7078-0F9AB2F6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999" y="2193702"/>
            <a:ext cx="6496050" cy="217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3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0EAF2-21A1-42B4-B6F5-7228D823B620}"/>
              </a:ext>
            </a:extLst>
          </p:cNvPr>
          <p:cNvSpPr>
            <a:spLocks noGrp="1"/>
          </p:cNvSpPr>
          <p:nvPr>
            <p:ph type="title"/>
          </p:nvPr>
        </p:nvSpPr>
        <p:spPr>
          <a:xfrm>
            <a:off x="463648" y="567041"/>
            <a:ext cx="6818098" cy="428996"/>
          </a:xfrm>
        </p:spPr>
        <p:txBody>
          <a:bodyPr>
            <a:normAutofit fontScale="90000"/>
          </a:bodyPr>
          <a:lstStyle/>
          <a:p>
            <a:r>
              <a:rPr lang="en-US">
                <a:latin typeface="Century Gothic"/>
              </a:rPr>
              <a:t>CAP Element: Deliverables</a:t>
            </a:r>
          </a:p>
        </p:txBody>
      </p:sp>
      <p:sp>
        <p:nvSpPr>
          <p:cNvPr id="2" name="Text Placeholder 1">
            <a:extLst>
              <a:ext uri="{FF2B5EF4-FFF2-40B4-BE49-F238E27FC236}">
                <a16:creationId xmlns:a16="http://schemas.microsoft.com/office/drawing/2014/main" id="{CF909F49-6698-42C3-8362-AFF26248F9EF}"/>
              </a:ext>
            </a:extLst>
          </p:cNvPr>
          <p:cNvSpPr>
            <a:spLocks noGrp="1"/>
          </p:cNvSpPr>
          <p:nvPr>
            <p:ph type="body" sz="quarter" idx="13"/>
          </p:nvPr>
        </p:nvSpPr>
        <p:spPr>
          <a:xfrm>
            <a:off x="463647" y="1006067"/>
            <a:ext cx="10804987" cy="289333"/>
          </a:xfrm>
        </p:spPr>
        <p:txBody>
          <a:bodyPr/>
          <a:lstStyle/>
          <a:p>
            <a:pPr marL="0" indent="0" algn="l" fontAlgn="t">
              <a:buNone/>
            </a:pPr>
            <a:r>
              <a:rPr lang="en-US" sz="2400" u="none" strike="noStrike">
                <a:effectLst/>
              </a:rPr>
              <a:t> </a:t>
            </a:r>
          </a:p>
          <a:p>
            <a:endParaRPr lang="en-US"/>
          </a:p>
        </p:txBody>
      </p:sp>
      <p:sp>
        <p:nvSpPr>
          <p:cNvPr id="5" name="Date Placeholder 4">
            <a:extLst>
              <a:ext uri="{FF2B5EF4-FFF2-40B4-BE49-F238E27FC236}">
                <a16:creationId xmlns:a16="http://schemas.microsoft.com/office/drawing/2014/main" id="{70823736-CBA0-4A8C-AB85-B5306544BC68}"/>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9FEA97F4-6FD9-413C-9C14-A82D25099612}"/>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BDCB24A7-EBF7-4FCC-AC39-342DF9CDF989}"/>
              </a:ext>
            </a:extLst>
          </p:cNvPr>
          <p:cNvSpPr>
            <a:spLocks noGrp="1"/>
          </p:cNvSpPr>
          <p:nvPr>
            <p:ph type="sldNum" sz="quarter" idx="16"/>
          </p:nvPr>
        </p:nvSpPr>
        <p:spPr/>
        <p:txBody>
          <a:bodyPr/>
          <a:lstStyle/>
          <a:p>
            <a:r>
              <a:rPr lang="en-US"/>
              <a:t>  </a:t>
            </a:r>
            <a:fld id="{E0E21186-8CC3-194A-9753-0BBC1EC778BB}" type="slidenum">
              <a:rPr lang="en-US" smtClean="0"/>
              <a:pPr/>
              <a:t>12</a:t>
            </a:fld>
            <a:endParaRPr lang="en-US"/>
          </a:p>
        </p:txBody>
      </p:sp>
      <p:sp>
        <p:nvSpPr>
          <p:cNvPr id="12" name="TextBox 11">
            <a:extLst>
              <a:ext uri="{FF2B5EF4-FFF2-40B4-BE49-F238E27FC236}">
                <a16:creationId xmlns:a16="http://schemas.microsoft.com/office/drawing/2014/main" id="{F5C75CDA-AB06-4D03-B842-FD60554E77EE}"/>
              </a:ext>
            </a:extLst>
          </p:cNvPr>
          <p:cNvSpPr txBox="1"/>
          <p:nvPr/>
        </p:nvSpPr>
        <p:spPr>
          <a:xfrm>
            <a:off x="4232489" y="2748438"/>
            <a:ext cx="6563156" cy="2677656"/>
          </a:xfrm>
          <a:prstGeom prst="rect">
            <a:avLst/>
          </a:prstGeom>
          <a:noFill/>
        </p:spPr>
        <p:txBody>
          <a:bodyPr wrap="square">
            <a:spAutoFit/>
          </a:bodyPr>
          <a:lstStyle/>
          <a:p>
            <a:pPr marL="434340" marR="0" lvl="0" indent="-342900" algn="l" defTabSz="914400" rtl="0" eaLnBrk="1" fontAlgn="t" latinLnBrk="0" hangingPunct="1">
              <a:lnSpc>
                <a:spcPct val="100000"/>
              </a:lnSpc>
              <a:spcBef>
                <a:spcPts val="0"/>
              </a:spcBef>
              <a:spcAft>
                <a:spcPts val="0"/>
              </a:spcAft>
              <a:buClr>
                <a:schemeClr val="accent2"/>
              </a:buClr>
              <a:buSzTx/>
              <a:buFont typeface="Wingdings" panose="05000000000000000000" pitchFamily="2" charset="2"/>
              <a:buChar char="ü"/>
              <a:tabLst/>
              <a:defRPr/>
            </a:pPr>
            <a:r>
              <a:rPr kumimoji="0" lang="en-US" sz="2400" b="0" i="0" u="none" strike="noStrike" kern="1200" cap="none" spc="0" normalizeH="0" baseline="0" noProof="0">
                <a:ln>
                  <a:noFill/>
                </a:ln>
                <a:solidFill>
                  <a:srgbClr val="112441"/>
                </a:solidFill>
                <a:effectLst/>
                <a:uLnTx/>
                <a:uFillTx/>
                <a:latin typeface="Century Gothic" panose="020F0302020204030204"/>
                <a:ea typeface="+mn-ea"/>
                <a:cs typeface="+mn-cs"/>
              </a:rPr>
              <a:t>What supporting documentation will be needed to effectively implement the Action Steps?</a:t>
            </a:r>
          </a:p>
          <a:p>
            <a:pPr marL="434340" marR="0" lvl="0" indent="-342900" algn="l" defTabSz="914400" rtl="0" eaLnBrk="1" fontAlgn="t" latinLnBrk="0" hangingPunct="1">
              <a:lnSpc>
                <a:spcPct val="100000"/>
              </a:lnSpc>
              <a:spcBef>
                <a:spcPts val="0"/>
              </a:spcBef>
              <a:spcAft>
                <a:spcPts val="0"/>
              </a:spcAft>
              <a:buClr>
                <a:schemeClr val="accent2"/>
              </a:buClr>
              <a:buSzTx/>
              <a:buFont typeface="Wingdings" panose="05000000000000000000" pitchFamily="2" charset="2"/>
              <a:buChar char="ü"/>
              <a:tabLst/>
              <a:defRPr/>
            </a:pPr>
            <a:endParaRPr kumimoji="0" lang="en-US" sz="2400" b="0" i="0" u="none" strike="noStrike" kern="1200" cap="none" spc="0" normalizeH="0" baseline="0" noProof="0">
              <a:ln>
                <a:noFill/>
              </a:ln>
              <a:solidFill>
                <a:srgbClr val="112441"/>
              </a:solidFill>
              <a:effectLst/>
              <a:uLnTx/>
              <a:uFillTx/>
              <a:latin typeface="Century Gothic" panose="020F0302020204030204"/>
              <a:ea typeface="+mn-ea"/>
              <a:cs typeface="+mn-cs"/>
            </a:endParaRPr>
          </a:p>
          <a:p>
            <a:pPr marL="434340" marR="0" lvl="0" indent="-342900" algn="l" defTabSz="914400" rtl="0" eaLnBrk="1" fontAlgn="t" latinLnBrk="0" hangingPunct="1">
              <a:lnSpc>
                <a:spcPct val="100000"/>
              </a:lnSpc>
              <a:spcBef>
                <a:spcPts val="0"/>
              </a:spcBef>
              <a:spcAft>
                <a:spcPts val="0"/>
              </a:spcAft>
              <a:buClr>
                <a:schemeClr val="accent2"/>
              </a:buClr>
              <a:buSzTx/>
              <a:buFont typeface="Wingdings" panose="05000000000000000000" pitchFamily="2" charset="2"/>
              <a:buChar char="ü"/>
              <a:tabLst/>
              <a:defRPr/>
            </a:pPr>
            <a:r>
              <a:rPr kumimoji="0" lang="en-US" sz="2400" b="0" i="0" u="none" strike="noStrike" kern="1200" cap="none" spc="0" normalizeH="0" baseline="0" noProof="0">
                <a:ln>
                  <a:noFill/>
                </a:ln>
                <a:solidFill>
                  <a:srgbClr val="112441"/>
                </a:solidFill>
                <a:effectLst/>
                <a:uLnTx/>
                <a:uFillTx/>
                <a:latin typeface="Century Gothic" panose="020F0302020204030204"/>
                <a:ea typeface="+mn-ea"/>
                <a:cs typeface="+mn-cs"/>
              </a:rPr>
              <a:t>Deliverables provided to AmeriCorps should document proof of completion of the listed Action Steps.</a:t>
            </a:r>
            <a:endParaRPr kumimoji="0" lang="en-US" sz="2400" b="1" i="1" u="none" strike="noStrike" kern="1200" cap="none" spc="0" normalizeH="0" baseline="0" noProof="0">
              <a:ln>
                <a:noFill/>
              </a:ln>
              <a:solidFill>
                <a:srgbClr val="000000"/>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AAABFF7F-20FF-6DF2-04AB-492CCE738E3E}"/>
              </a:ext>
            </a:extLst>
          </p:cNvPr>
          <p:cNvSpPr txBox="1"/>
          <p:nvPr/>
        </p:nvSpPr>
        <p:spPr>
          <a:xfrm>
            <a:off x="463647" y="1559297"/>
            <a:ext cx="11041415" cy="430887"/>
          </a:xfrm>
          <a:prstGeom prst="rect">
            <a:avLst/>
          </a:prstGeom>
          <a:noFill/>
        </p:spPr>
        <p:txBody>
          <a:bodyPr wrap="square">
            <a:spAutoFit/>
          </a:bodyPr>
          <a:lstStyle/>
          <a:p>
            <a:pPr marL="91440" algn="l" fontAlgn="t"/>
            <a:r>
              <a:rPr lang="en-US" sz="2200" b="1" kern="1200">
                <a:solidFill>
                  <a:schemeClr val="dk1"/>
                </a:solidFill>
                <a:effectLst/>
                <a:latin typeface="+mn-lt"/>
                <a:ea typeface="+mn-ea"/>
                <a:cs typeface="+mn-cs"/>
              </a:rPr>
              <a:t>List the items you will provide to the Office of Monitoring to resolve the finding. </a:t>
            </a:r>
          </a:p>
        </p:txBody>
      </p:sp>
      <p:pic>
        <p:nvPicPr>
          <p:cNvPr id="13" name="Picture 12">
            <a:extLst>
              <a:ext uri="{FF2B5EF4-FFF2-40B4-BE49-F238E27FC236}">
                <a16:creationId xmlns:a16="http://schemas.microsoft.com/office/drawing/2014/main" id="{FC0A9ED6-9961-C4E5-1A6C-E52529BD3DDF}"/>
              </a:ext>
            </a:extLst>
          </p:cNvPr>
          <p:cNvPicPr>
            <a:picLocks noChangeAspect="1"/>
          </p:cNvPicPr>
          <p:nvPr/>
        </p:nvPicPr>
        <p:blipFill>
          <a:blip r:embed="rId3"/>
          <a:stretch>
            <a:fillRect/>
          </a:stretch>
        </p:blipFill>
        <p:spPr>
          <a:xfrm>
            <a:off x="946965" y="2748438"/>
            <a:ext cx="2856597" cy="2417121"/>
          </a:xfrm>
          <a:prstGeom prst="rect">
            <a:avLst/>
          </a:prstGeom>
        </p:spPr>
      </p:pic>
    </p:spTree>
    <p:extLst>
      <p:ext uri="{BB962C8B-B14F-4D97-AF65-F5344CB8AC3E}">
        <p14:creationId xmlns:p14="http://schemas.microsoft.com/office/powerpoint/2010/main" val="122026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C0618-A184-48DD-8C43-8088D91765B7}"/>
              </a:ext>
            </a:extLst>
          </p:cNvPr>
          <p:cNvSpPr>
            <a:spLocks noGrp="1"/>
          </p:cNvSpPr>
          <p:nvPr>
            <p:ph type="title"/>
          </p:nvPr>
        </p:nvSpPr>
        <p:spPr>
          <a:xfrm>
            <a:off x="463647" y="567041"/>
            <a:ext cx="8442847" cy="419100"/>
          </a:xfrm>
        </p:spPr>
        <p:txBody>
          <a:bodyPr>
            <a:normAutofit fontScale="90000"/>
          </a:bodyPr>
          <a:lstStyle/>
          <a:p>
            <a:r>
              <a:rPr lang="en-US">
                <a:latin typeface="Century Gothic"/>
              </a:rPr>
              <a:t>CAP Element: Long Term Compliance</a:t>
            </a:r>
          </a:p>
        </p:txBody>
      </p:sp>
      <p:sp>
        <p:nvSpPr>
          <p:cNvPr id="5" name="Date Placeholder 4">
            <a:extLst>
              <a:ext uri="{FF2B5EF4-FFF2-40B4-BE49-F238E27FC236}">
                <a16:creationId xmlns:a16="http://schemas.microsoft.com/office/drawing/2014/main" id="{F67662EB-C9CD-4B59-A933-13690552FADF}"/>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7F886007-22ED-459F-B0C9-F0B0A52D91E3}"/>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4CBC7902-199B-455E-ACD7-AD1737084311}"/>
              </a:ext>
            </a:extLst>
          </p:cNvPr>
          <p:cNvSpPr>
            <a:spLocks noGrp="1"/>
          </p:cNvSpPr>
          <p:nvPr>
            <p:ph type="sldNum" sz="quarter" idx="16"/>
          </p:nvPr>
        </p:nvSpPr>
        <p:spPr/>
        <p:txBody>
          <a:bodyPr/>
          <a:lstStyle/>
          <a:p>
            <a:r>
              <a:rPr lang="en-US"/>
              <a:t>  </a:t>
            </a:r>
            <a:fld id="{E0E21186-8CC3-194A-9753-0BBC1EC778BB}" type="slidenum">
              <a:rPr lang="en-US" smtClean="0"/>
              <a:pPr/>
              <a:t>13</a:t>
            </a:fld>
            <a:endParaRPr lang="en-US"/>
          </a:p>
        </p:txBody>
      </p:sp>
      <p:sp>
        <p:nvSpPr>
          <p:cNvPr id="2" name="Text Placeholder 1">
            <a:extLst>
              <a:ext uri="{FF2B5EF4-FFF2-40B4-BE49-F238E27FC236}">
                <a16:creationId xmlns:a16="http://schemas.microsoft.com/office/drawing/2014/main" id="{4E5E56ED-7C4A-497A-81C8-18A29D9D6F77}"/>
              </a:ext>
            </a:extLst>
          </p:cNvPr>
          <p:cNvSpPr>
            <a:spLocks noGrp="1"/>
          </p:cNvSpPr>
          <p:nvPr>
            <p:ph type="body" sz="quarter" idx="4294967295"/>
          </p:nvPr>
        </p:nvSpPr>
        <p:spPr>
          <a:xfrm>
            <a:off x="639494" y="1428654"/>
            <a:ext cx="10702494" cy="3423138"/>
          </a:xfrm>
        </p:spPr>
        <p:txBody>
          <a:bodyPr vert="horz" lIns="91440" tIns="45720" rIns="91440" bIns="45720" rtlCol="0" anchor="t">
            <a:normAutofit/>
          </a:bodyPr>
          <a:lstStyle/>
          <a:p>
            <a:pPr marL="0" indent="0" fontAlgn="t"/>
            <a:r>
              <a:rPr lang="en-US" sz="2800" b="1" i="0" u="none" strike="noStrike" dirty="0">
                <a:solidFill>
                  <a:srgbClr val="000000"/>
                </a:solidFill>
                <a:effectLst/>
                <a:latin typeface="+mn-lt"/>
              </a:rPr>
              <a:t>Describe the plan to maintain compliance post-monitoring.</a:t>
            </a:r>
          </a:p>
          <a:p>
            <a:pPr marL="342900" indent="-342900" fontAlgn="t">
              <a:buFont typeface="Wingdings" panose="05000000000000000000" pitchFamily="2" charset="2"/>
              <a:buChar char="v"/>
            </a:pPr>
            <a:endParaRPr lang="en-US" sz="2000" dirty="0">
              <a:solidFill>
                <a:schemeClr val="tx1"/>
              </a:solidFill>
            </a:endParaRPr>
          </a:p>
          <a:p>
            <a:pPr marL="342900" lvl="0" indent="-342900" algn="l">
              <a:spcBef>
                <a:spcPts val="3000"/>
              </a:spcBef>
              <a:buClr>
                <a:schemeClr val="accent2"/>
              </a:buClr>
              <a:buFont typeface="Arial" panose="020B0604020202020204" pitchFamily="34" charset="0"/>
              <a:buChar char="•"/>
            </a:pPr>
            <a:r>
              <a:rPr lang="en-US" sz="2400" b="0" i="0" u="none" strike="noStrike" dirty="0">
                <a:solidFill>
                  <a:srgbClr val="000000"/>
                </a:solidFill>
                <a:effectLst/>
                <a:latin typeface="+mn-lt"/>
              </a:rPr>
              <a:t>What is the </a:t>
            </a:r>
            <a:r>
              <a:rPr lang="en-US" sz="2400" dirty="0">
                <a:solidFill>
                  <a:srgbClr val="000000"/>
                </a:solidFill>
                <a:latin typeface="+mn-lt"/>
              </a:rPr>
              <a:t>self-monitoring process/procedures that will be implemented to reduce the likelihood of the reoccurrence</a:t>
            </a:r>
            <a:r>
              <a:rPr lang="en-US" sz="2400" b="0" i="0" u="none" strike="noStrike" dirty="0">
                <a:solidFill>
                  <a:srgbClr val="000000"/>
                </a:solidFill>
                <a:effectLst/>
                <a:latin typeface="+mn-lt"/>
              </a:rPr>
              <a:t>?   </a:t>
            </a:r>
          </a:p>
          <a:p>
            <a:pPr marL="342900" lvl="0" indent="-342900" algn="l">
              <a:spcBef>
                <a:spcPts val="3000"/>
              </a:spcBef>
              <a:buClr>
                <a:schemeClr val="accent2"/>
              </a:buClr>
              <a:buFont typeface="Arial" panose="020B0604020202020204" pitchFamily="34" charset="0"/>
              <a:buChar char="•"/>
            </a:pPr>
            <a:r>
              <a:rPr lang="en-US" sz="2400" b="0" i="0" u="none" strike="noStrike" dirty="0">
                <a:solidFill>
                  <a:srgbClr val="000000"/>
                </a:solidFill>
                <a:effectLst/>
                <a:latin typeface="+mn-lt"/>
              </a:rPr>
              <a:t>How often will the plan be evaluated?</a:t>
            </a:r>
          </a:p>
          <a:p>
            <a:pPr marL="342900" lvl="0" indent="-342900" algn="l">
              <a:spcBef>
                <a:spcPts val="3000"/>
              </a:spcBef>
              <a:buClr>
                <a:schemeClr val="accent2"/>
              </a:buClr>
              <a:buFont typeface="Arial" panose="020B0604020202020204" pitchFamily="34" charset="0"/>
              <a:buChar char="•"/>
            </a:pPr>
            <a:r>
              <a:rPr lang="en-US" sz="2400" b="0" i="0" u="none" strike="noStrike" dirty="0">
                <a:solidFill>
                  <a:srgbClr val="000000"/>
                </a:solidFill>
                <a:effectLst/>
                <a:latin typeface="+mn-lt"/>
              </a:rPr>
              <a:t>What are the desired outcomes?</a:t>
            </a:r>
            <a:endParaRPr lang="en-US" sz="2400" dirty="0"/>
          </a:p>
        </p:txBody>
      </p:sp>
      <p:pic>
        <p:nvPicPr>
          <p:cNvPr id="4" name="Picture 3">
            <a:extLst>
              <a:ext uri="{FF2B5EF4-FFF2-40B4-BE49-F238E27FC236}">
                <a16:creationId xmlns:a16="http://schemas.microsoft.com/office/drawing/2014/main" id="{9BF37AC8-39BF-E892-FB51-23CD726F9411}"/>
              </a:ext>
            </a:extLst>
          </p:cNvPr>
          <p:cNvPicPr>
            <a:picLocks noChangeAspect="1"/>
          </p:cNvPicPr>
          <p:nvPr/>
        </p:nvPicPr>
        <p:blipFill>
          <a:blip r:embed="rId3"/>
          <a:stretch>
            <a:fillRect/>
          </a:stretch>
        </p:blipFill>
        <p:spPr>
          <a:xfrm>
            <a:off x="7445501" y="3616210"/>
            <a:ext cx="3896487" cy="2471166"/>
          </a:xfrm>
          <a:prstGeom prst="rect">
            <a:avLst/>
          </a:prstGeom>
        </p:spPr>
      </p:pic>
    </p:spTree>
    <p:extLst>
      <p:ext uri="{BB962C8B-B14F-4D97-AF65-F5344CB8AC3E}">
        <p14:creationId xmlns:p14="http://schemas.microsoft.com/office/powerpoint/2010/main" val="7958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C0618-A184-48DD-8C43-8088D91765B7}"/>
              </a:ext>
            </a:extLst>
          </p:cNvPr>
          <p:cNvSpPr>
            <a:spLocks noGrp="1"/>
          </p:cNvSpPr>
          <p:nvPr>
            <p:ph type="title"/>
          </p:nvPr>
        </p:nvSpPr>
        <p:spPr/>
        <p:txBody>
          <a:bodyPr>
            <a:normAutofit fontScale="90000"/>
          </a:bodyPr>
          <a:lstStyle/>
          <a:p>
            <a:r>
              <a:rPr lang="en-US">
                <a:latin typeface="Century Gothic"/>
              </a:rPr>
              <a:t>CAP Element: Additional Fields</a:t>
            </a:r>
          </a:p>
        </p:txBody>
      </p:sp>
      <p:sp>
        <p:nvSpPr>
          <p:cNvPr id="2" name="Text Placeholder 1">
            <a:extLst>
              <a:ext uri="{FF2B5EF4-FFF2-40B4-BE49-F238E27FC236}">
                <a16:creationId xmlns:a16="http://schemas.microsoft.com/office/drawing/2014/main" id="{4E5E56ED-7C4A-497A-81C8-18A29D9D6F77}"/>
              </a:ext>
            </a:extLst>
          </p:cNvPr>
          <p:cNvSpPr>
            <a:spLocks noGrp="1"/>
          </p:cNvSpPr>
          <p:nvPr>
            <p:ph type="body" sz="quarter" idx="13"/>
          </p:nvPr>
        </p:nvSpPr>
        <p:spPr/>
        <p:txBody>
          <a:bodyPr vert="horz" lIns="91440" tIns="45720" rIns="91440" bIns="45720" rtlCol="0" anchor="t">
            <a:normAutofit fontScale="25000" lnSpcReduction="20000"/>
          </a:bodyPr>
          <a:lstStyle/>
          <a:p>
            <a:pPr marL="0" indent="0" fontAlgn="t">
              <a:buClr>
                <a:schemeClr val="accent2"/>
              </a:buClr>
            </a:pPr>
            <a:endParaRPr lang="en-US" sz="2800" dirty="0">
              <a:solidFill>
                <a:schemeClr val="tx1"/>
              </a:solidFill>
              <a:latin typeface="Century Gothic"/>
            </a:endParaRPr>
          </a:p>
          <a:p>
            <a:pPr marL="342900" indent="-342900">
              <a:buClr>
                <a:schemeClr val="accent2"/>
              </a:buClr>
              <a:buFont typeface="Wingdings" panose="05000000000000000000" pitchFamily="2" charset="2"/>
              <a:buChar char="v"/>
            </a:pPr>
            <a:endParaRPr lang="en-US" sz="2800" dirty="0">
              <a:solidFill>
                <a:schemeClr val="tx1"/>
              </a:solidFill>
              <a:latin typeface="Century Gothic"/>
            </a:endParaRPr>
          </a:p>
          <a:p>
            <a:pPr marL="342900" indent="-342900" fontAlgn="t">
              <a:buClr>
                <a:schemeClr val="accent2"/>
              </a:buClr>
              <a:buFont typeface="Wingdings" panose="05000000000000000000" pitchFamily="2" charset="2"/>
              <a:buChar char="v"/>
            </a:pPr>
            <a:endParaRPr lang="en-US" sz="11200" dirty="0">
              <a:latin typeface="Century Gothic"/>
            </a:endParaRPr>
          </a:p>
          <a:p>
            <a:pPr marL="342900" indent="-342900" fontAlgn="t">
              <a:buClr>
                <a:schemeClr val="accent2"/>
              </a:buClr>
              <a:buFont typeface="Wingdings" panose="05000000000000000000" pitchFamily="2" charset="2"/>
              <a:buChar char="v"/>
            </a:pPr>
            <a:endParaRPr lang="en-US" sz="11200" dirty="0">
              <a:latin typeface="Century Gothic"/>
            </a:endParaRPr>
          </a:p>
          <a:p>
            <a:pPr marL="0" indent="0" fontAlgn="t">
              <a:buClr>
                <a:schemeClr val="accent2"/>
              </a:buClr>
            </a:pPr>
            <a:endParaRPr lang="en-US" sz="11200" dirty="0">
              <a:latin typeface="Century Gothic"/>
            </a:endParaRPr>
          </a:p>
          <a:p>
            <a:pPr marL="342900" indent="-342900" fontAlgn="t">
              <a:buClr>
                <a:schemeClr val="accent2"/>
              </a:buClr>
              <a:buFont typeface="Wingdings" panose="05000000000000000000" pitchFamily="2" charset="2"/>
              <a:buChar char="v"/>
            </a:pPr>
            <a:endParaRPr lang="en-US" sz="11200" dirty="0">
              <a:latin typeface="Century Gothic"/>
            </a:endParaRPr>
          </a:p>
          <a:p>
            <a:pPr marL="342900" indent="-342900" fontAlgn="t">
              <a:buClr>
                <a:schemeClr val="accent2"/>
              </a:buClr>
              <a:buFont typeface="Wingdings" panose="05000000000000000000" pitchFamily="2" charset="2"/>
              <a:buChar char="v"/>
            </a:pPr>
            <a:r>
              <a:rPr lang="en-US" sz="11200" dirty="0">
                <a:latin typeface="Century Gothic"/>
              </a:rPr>
              <a:t>Person(s) Responsible for Implementation</a:t>
            </a:r>
          </a:p>
          <a:p>
            <a:pPr marL="173355" indent="-173355"/>
            <a:endParaRPr lang="en-US" sz="2000" dirty="0"/>
          </a:p>
        </p:txBody>
      </p:sp>
      <p:sp>
        <p:nvSpPr>
          <p:cNvPr id="5" name="Date Placeholder 4">
            <a:extLst>
              <a:ext uri="{FF2B5EF4-FFF2-40B4-BE49-F238E27FC236}">
                <a16:creationId xmlns:a16="http://schemas.microsoft.com/office/drawing/2014/main" id="{F67662EB-C9CD-4B59-A933-13690552FADF}"/>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7F886007-22ED-459F-B0C9-F0B0A52D91E3}"/>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4CBC7902-199B-455E-ACD7-AD1737084311}"/>
              </a:ext>
            </a:extLst>
          </p:cNvPr>
          <p:cNvSpPr>
            <a:spLocks noGrp="1"/>
          </p:cNvSpPr>
          <p:nvPr>
            <p:ph type="sldNum" sz="quarter" idx="16"/>
          </p:nvPr>
        </p:nvSpPr>
        <p:spPr/>
        <p:txBody>
          <a:bodyPr/>
          <a:lstStyle/>
          <a:p>
            <a:r>
              <a:rPr lang="en-US"/>
              <a:t>  </a:t>
            </a:r>
            <a:fld id="{E0E21186-8CC3-194A-9753-0BBC1EC778BB}" type="slidenum">
              <a:rPr lang="en-US" smtClean="0"/>
              <a:pPr/>
              <a:t>14</a:t>
            </a:fld>
            <a:endParaRPr lang="en-US"/>
          </a:p>
        </p:txBody>
      </p:sp>
      <p:pic>
        <p:nvPicPr>
          <p:cNvPr id="9" name="Picture 8" descr="Diagram&#10;&#10;AI-generated content may be incorrect.">
            <a:extLst>
              <a:ext uri="{FF2B5EF4-FFF2-40B4-BE49-F238E27FC236}">
                <a16:creationId xmlns:a16="http://schemas.microsoft.com/office/drawing/2014/main" id="{5C821D21-1882-7980-282E-8E3BA6574F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68960" y="1771650"/>
            <a:ext cx="6261100" cy="3521869"/>
          </a:xfrm>
          <a:prstGeom prst="rect">
            <a:avLst/>
          </a:prstGeom>
        </p:spPr>
      </p:pic>
    </p:spTree>
    <p:extLst>
      <p:ext uri="{BB962C8B-B14F-4D97-AF65-F5344CB8AC3E}">
        <p14:creationId xmlns:p14="http://schemas.microsoft.com/office/powerpoint/2010/main" val="156825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ADD7-34B2-59F3-B616-2FA3A1FD5775}"/>
              </a:ext>
            </a:extLst>
          </p:cNvPr>
          <p:cNvSpPr>
            <a:spLocks noGrp="1"/>
          </p:cNvSpPr>
          <p:nvPr>
            <p:ph type="title"/>
          </p:nvPr>
        </p:nvSpPr>
        <p:spPr/>
        <p:txBody>
          <a:bodyPr>
            <a:normAutofit fontScale="90000"/>
          </a:bodyPr>
          <a:lstStyle/>
          <a:p>
            <a:r>
              <a:rPr lang="en-US" dirty="0"/>
              <a:t>CAP Example</a:t>
            </a:r>
          </a:p>
        </p:txBody>
      </p:sp>
      <p:sp>
        <p:nvSpPr>
          <p:cNvPr id="4" name="Date Placeholder 3">
            <a:extLst>
              <a:ext uri="{FF2B5EF4-FFF2-40B4-BE49-F238E27FC236}">
                <a16:creationId xmlns:a16="http://schemas.microsoft.com/office/drawing/2014/main" id="{7826ED93-B930-B0A5-0CFD-56ADD0BD3C07}"/>
              </a:ext>
            </a:extLst>
          </p:cNvPr>
          <p:cNvSpPr>
            <a:spLocks noGrp="1"/>
          </p:cNvSpPr>
          <p:nvPr>
            <p:ph type="dt" sz="half" idx="14"/>
          </p:nvPr>
        </p:nvSpPr>
        <p:spPr/>
        <p:txBody>
          <a:bodyPr/>
          <a:lstStyle/>
          <a:p>
            <a:fld id="{322CA32E-BE30-473A-A986-AF89F7B3913F}" type="datetime1">
              <a:rPr lang="en-US" smtClean="0"/>
              <a:t>4/4/2025</a:t>
            </a:fld>
            <a:endParaRPr lang="en-US"/>
          </a:p>
        </p:txBody>
      </p:sp>
      <p:sp>
        <p:nvSpPr>
          <p:cNvPr id="5" name="Footer Placeholder 4">
            <a:extLst>
              <a:ext uri="{FF2B5EF4-FFF2-40B4-BE49-F238E27FC236}">
                <a16:creationId xmlns:a16="http://schemas.microsoft.com/office/drawing/2014/main" id="{AB73C608-E1EE-FF85-111C-EEDD04FEE32A}"/>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57466BD0-4CEA-D365-9670-54327CDD159D}"/>
              </a:ext>
            </a:extLst>
          </p:cNvPr>
          <p:cNvSpPr>
            <a:spLocks noGrp="1"/>
          </p:cNvSpPr>
          <p:nvPr>
            <p:ph type="sldNum" sz="quarter" idx="16"/>
          </p:nvPr>
        </p:nvSpPr>
        <p:spPr/>
        <p:txBody>
          <a:bodyPr/>
          <a:lstStyle/>
          <a:p>
            <a:r>
              <a:rPr lang="en-US"/>
              <a:t>  </a:t>
            </a:r>
            <a:fld id="{E0E21186-8CC3-194A-9753-0BBC1EC778BB}" type="slidenum">
              <a:rPr lang="en-US" smtClean="0"/>
              <a:pPr/>
              <a:t>15</a:t>
            </a:fld>
            <a:endParaRPr lang="en-US"/>
          </a:p>
        </p:txBody>
      </p:sp>
      <p:graphicFrame>
        <p:nvGraphicFramePr>
          <p:cNvPr id="7" name="Table 6">
            <a:extLst>
              <a:ext uri="{FF2B5EF4-FFF2-40B4-BE49-F238E27FC236}">
                <a16:creationId xmlns:a16="http://schemas.microsoft.com/office/drawing/2014/main" id="{72B86442-CB94-76F2-E924-9DEE71429060}"/>
              </a:ext>
            </a:extLst>
          </p:cNvPr>
          <p:cNvGraphicFramePr>
            <a:graphicFrameLocks noGrp="1"/>
          </p:cNvGraphicFramePr>
          <p:nvPr>
            <p:extLst>
              <p:ext uri="{D42A27DB-BD31-4B8C-83A1-F6EECF244321}">
                <p14:modId xmlns:p14="http://schemas.microsoft.com/office/powerpoint/2010/main" val="993490057"/>
              </p:ext>
            </p:extLst>
          </p:nvPr>
        </p:nvGraphicFramePr>
        <p:xfrm>
          <a:off x="244470" y="1117299"/>
          <a:ext cx="11703060" cy="5514641"/>
        </p:xfrm>
        <a:graphic>
          <a:graphicData uri="http://schemas.openxmlformats.org/drawingml/2006/table">
            <a:tbl>
              <a:tblPr firstRow="1" bandRow="1">
                <a:tableStyleId>{5C22544A-7EE6-4342-B048-85BDC9FD1C3A}</a:tableStyleId>
              </a:tblPr>
              <a:tblGrid>
                <a:gridCol w="1393830">
                  <a:extLst>
                    <a:ext uri="{9D8B030D-6E8A-4147-A177-3AD203B41FA5}">
                      <a16:colId xmlns:a16="http://schemas.microsoft.com/office/drawing/2014/main" val="2367724730"/>
                    </a:ext>
                  </a:extLst>
                </a:gridCol>
                <a:gridCol w="2590800">
                  <a:extLst>
                    <a:ext uri="{9D8B030D-6E8A-4147-A177-3AD203B41FA5}">
                      <a16:colId xmlns:a16="http://schemas.microsoft.com/office/drawing/2014/main" val="125596821"/>
                    </a:ext>
                  </a:extLst>
                </a:gridCol>
                <a:gridCol w="2997200">
                  <a:extLst>
                    <a:ext uri="{9D8B030D-6E8A-4147-A177-3AD203B41FA5}">
                      <a16:colId xmlns:a16="http://schemas.microsoft.com/office/drawing/2014/main" val="393050788"/>
                    </a:ext>
                  </a:extLst>
                </a:gridCol>
                <a:gridCol w="1756918">
                  <a:extLst>
                    <a:ext uri="{9D8B030D-6E8A-4147-A177-3AD203B41FA5}">
                      <a16:colId xmlns:a16="http://schemas.microsoft.com/office/drawing/2014/main" val="1244676177"/>
                    </a:ext>
                  </a:extLst>
                </a:gridCol>
                <a:gridCol w="2964312">
                  <a:extLst>
                    <a:ext uri="{9D8B030D-6E8A-4147-A177-3AD203B41FA5}">
                      <a16:colId xmlns:a16="http://schemas.microsoft.com/office/drawing/2014/main" val="3197359691"/>
                    </a:ext>
                  </a:extLst>
                </a:gridCol>
              </a:tblGrid>
              <a:tr h="394001">
                <a:tc>
                  <a:txBody>
                    <a:bodyPr/>
                    <a:lstStyle/>
                    <a:p>
                      <a:r>
                        <a:rPr lang="en-US" dirty="0"/>
                        <a:t>ISSUE</a:t>
                      </a:r>
                    </a:p>
                  </a:txBody>
                  <a:tcPr/>
                </a:tc>
                <a:tc>
                  <a:txBody>
                    <a:bodyPr/>
                    <a:lstStyle/>
                    <a:p>
                      <a:r>
                        <a:rPr lang="en-US"/>
                        <a:t>Root Cause</a:t>
                      </a:r>
                    </a:p>
                  </a:txBody>
                  <a:tcPr/>
                </a:tc>
                <a:tc>
                  <a:txBody>
                    <a:bodyPr/>
                    <a:lstStyle/>
                    <a:p>
                      <a:r>
                        <a:rPr lang="en-US"/>
                        <a:t>Action Steps</a:t>
                      </a:r>
                    </a:p>
                  </a:txBody>
                  <a:tcPr/>
                </a:tc>
                <a:tc>
                  <a:txBody>
                    <a:bodyPr/>
                    <a:lstStyle/>
                    <a:p>
                      <a:r>
                        <a:rPr lang="en-US"/>
                        <a:t>Deliverables</a:t>
                      </a:r>
                    </a:p>
                  </a:txBody>
                  <a:tcPr/>
                </a:tc>
                <a:tc>
                  <a:txBody>
                    <a:bodyPr/>
                    <a:lstStyle/>
                    <a:p>
                      <a:r>
                        <a:rPr lang="en-US"/>
                        <a:t>Long-Term Compliance</a:t>
                      </a:r>
                    </a:p>
                  </a:txBody>
                  <a:tcPr/>
                </a:tc>
                <a:extLst>
                  <a:ext uri="{0D108BD9-81ED-4DB2-BD59-A6C34878D82A}">
                    <a16:rowId xmlns:a16="http://schemas.microsoft.com/office/drawing/2014/main" val="1729525211"/>
                  </a:ext>
                </a:extLst>
              </a:tr>
              <a:tr h="4789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cs typeface="Calibri" panose="020F0502020204030204"/>
                        </a:rPr>
                        <a:t>Volunteers are participating in Prohibited Activities.</a:t>
                      </a:r>
                    </a:p>
                    <a:p>
                      <a:endParaRPr lang="en-US" sz="1400" dirty="0"/>
                    </a:p>
                  </a:txBody>
                  <a:tcPr/>
                </a:tc>
                <a:tc>
                  <a:txBody>
                    <a:bodyPr/>
                    <a:lstStyle/>
                    <a:p>
                      <a:pPr marL="228600" indent="-228600">
                        <a:buAutoNum type="arabicPeriod"/>
                      </a:pPr>
                      <a:r>
                        <a:rPr lang="en-US" sz="1500" i="1" dirty="0"/>
                        <a:t>The agency does not have an updated policy on all prohibited activities. </a:t>
                      </a:r>
                      <a:endParaRPr lang="en-US" sz="1500" dirty="0"/>
                    </a:p>
                    <a:p>
                      <a:pPr marL="228600" indent="-228600">
                        <a:buAutoNum type="arabicPeriod"/>
                      </a:pPr>
                      <a:r>
                        <a:rPr lang="en-US" sz="1500" i="1" dirty="0"/>
                        <a:t>Volunteers have not been trained on prohibited activities.</a:t>
                      </a:r>
                      <a:endParaRPr lang="en-US" sz="1500" dirty="0">
                        <a:cs typeface="Calibri" panose="020F0502020204030204"/>
                      </a:endParaRPr>
                    </a:p>
                  </a:txBody>
                  <a:tcPr/>
                </a:tc>
                <a:tc>
                  <a:txBody>
                    <a:bodyPr/>
                    <a:lstStyle/>
                    <a:p>
                      <a:pPr marL="0" indent="0">
                        <a:buNone/>
                      </a:pPr>
                      <a:r>
                        <a:rPr lang="en-US" sz="1500" i="1" dirty="0">
                          <a:cs typeface="Calibri"/>
                        </a:rPr>
                        <a:t>1. Program Director will update the Prohibited Activities Policy by July 31, 2024. </a:t>
                      </a:r>
                    </a:p>
                    <a:p>
                      <a:pPr marL="342900" indent="-342900">
                        <a:buAutoNum type="arabicPeriod"/>
                      </a:pPr>
                      <a:endParaRPr lang="en-US" sz="1500" i="1" dirty="0">
                        <a:cs typeface="Calibri"/>
                      </a:endParaRPr>
                    </a:p>
                    <a:p>
                      <a:r>
                        <a:rPr lang="en-US" sz="1500" i="1" dirty="0">
                          <a:cs typeface="Calibri"/>
                        </a:rPr>
                        <a:t>2. Policy will be reviewed and approved by the board of Directors at the August Board Meeting.</a:t>
                      </a:r>
                    </a:p>
                    <a:p>
                      <a:endParaRPr lang="en-US" sz="1500" i="1" dirty="0">
                        <a:cs typeface="Calibri"/>
                      </a:endParaRPr>
                    </a:p>
                    <a:p>
                      <a:r>
                        <a:rPr lang="en-US" sz="1500" i="1" dirty="0">
                          <a:cs typeface="Calibri"/>
                        </a:rPr>
                        <a:t>3. All volunteers and staff will be trained</a:t>
                      </a:r>
                    </a:p>
                    <a:p>
                      <a:r>
                        <a:rPr lang="en-US" sz="1500" i="1" dirty="0">
                          <a:cs typeface="Calibri"/>
                        </a:rPr>
                        <a:t> on prohibited activities during September site meetings. </a:t>
                      </a:r>
                    </a:p>
                    <a:p>
                      <a:endParaRPr lang="en-US" sz="1500" i="1" dirty="0">
                        <a:cs typeface="Calibri"/>
                      </a:endParaRPr>
                    </a:p>
                    <a:p>
                      <a:r>
                        <a:rPr lang="en-US" sz="1500" i="1" dirty="0">
                          <a:cs typeface="Calibri"/>
                        </a:rPr>
                        <a:t>4. Volunteer orientation will include training on prohibited activities.</a:t>
                      </a:r>
                    </a:p>
                    <a:p>
                      <a:endParaRPr lang="en-US" sz="1500" i="1" dirty="0">
                        <a:cs typeface="Calibri"/>
                      </a:endParaRPr>
                    </a:p>
                    <a:p>
                      <a:r>
                        <a:rPr lang="en-US" sz="1500" i="1" dirty="0">
                          <a:cs typeface="Calibri"/>
                        </a:rPr>
                        <a:t>5. Site Supervisors will e-mail quarterly reminders to volunteers</a:t>
                      </a:r>
                      <a:r>
                        <a:rPr lang="en-US" sz="1400" i="1" dirty="0">
                          <a:cs typeface="Calibri"/>
                        </a:rPr>
                        <a:t>.</a:t>
                      </a:r>
                    </a:p>
                  </a:txBody>
                  <a:tcPr/>
                </a:tc>
                <a:tc>
                  <a:txBody>
                    <a:bodyPr/>
                    <a:lstStyle/>
                    <a:p>
                      <a:r>
                        <a:rPr lang="en-US" sz="1500" i="1" dirty="0">
                          <a:cs typeface="Calibri"/>
                        </a:rPr>
                        <a:t>The Program Director will provide the Office of Monitoring:</a:t>
                      </a:r>
                    </a:p>
                    <a:p>
                      <a:r>
                        <a:rPr lang="en-US" sz="1500" i="1" dirty="0">
                          <a:cs typeface="Calibri"/>
                        </a:rPr>
                        <a:t>1. A copy of the updated and board approved policy</a:t>
                      </a:r>
                    </a:p>
                    <a:p>
                      <a:endParaRPr lang="en-US" sz="1500" i="1" dirty="0">
                        <a:cs typeface="Calibri"/>
                      </a:endParaRPr>
                    </a:p>
                    <a:p>
                      <a:r>
                        <a:rPr lang="en-US" sz="1500" i="1" dirty="0">
                          <a:cs typeface="Calibri"/>
                        </a:rPr>
                        <a:t>2. Proof of volunteer/staff training on prohibited activities</a:t>
                      </a:r>
                    </a:p>
                    <a:p>
                      <a:endParaRPr lang="en-US" sz="1500" i="1" dirty="0">
                        <a:cs typeface="Calibri"/>
                      </a:endParaRPr>
                    </a:p>
                    <a:p>
                      <a:r>
                        <a:rPr lang="en-US" sz="1500" i="1" dirty="0">
                          <a:cs typeface="Calibri"/>
                        </a:rPr>
                        <a:t>3. A copy of the Volunteer Orientation Agenda and Material</a:t>
                      </a:r>
                      <a:endParaRPr lang="en-US" sz="1500" kern="1200" dirty="0">
                        <a:solidFill>
                          <a:schemeClr val="dk1"/>
                        </a:solidFill>
                        <a:effectLst/>
                        <a:latin typeface="+mn-lt"/>
                        <a:ea typeface="+mn-ea"/>
                        <a:cs typeface="+mn-cs"/>
                      </a:endParaRPr>
                    </a:p>
                  </a:txBody>
                  <a:tcPr/>
                </a:tc>
                <a:tc>
                  <a:txBody>
                    <a:bodyPr/>
                    <a:lstStyle/>
                    <a:p>
                      <a:r>
                        <a:rPr lang="en-US" sz="1400" i="1" dirty="0">
                          <a:cs typeface="Calibri"/>
                        </a:rPr>
                        <a:t>1</a:t>
                      </a:r>
                      <a:r>
                        <a:rPr lang="en-US" sz="1500" i="1" dirty="0">
                          <a:cs typeface="Calibri"/>
                        </a:rPr>
                        <a:t>. The policy will be reviewed and updated annually then submitted to board for approval at the June board meeting. </a:t>
                      </a:r>
                    </a:p>
                    <a:p>
                      <a:r>
                        <a:rPr lang="en-US" sz="1500" i="1" dirty="0">
                          <a:cs typeface="Calibri"/>
                        </a:rPr>
                        <a:t>2. New volunteers are trained at orientation and current volunteers/staff are trained on the updated policy/prohibited activities procedures every September. </a:t>
                      </a:r>
                    </a:p>
                    <a:p>
                      <a:r>
                        <a:rPr lang="en-US" sz="1500" i="1" dirty="0">
                          <a:cs typeface="Calibri"/>
                        </a:rPr>
                        <a:t>3. Site-Supervisors quarterly check in results will be reviewed quarterly to monitor long-term compliance.</a:t>
                      </a:r>
                    </a:p>
                    <a:p>
                      <a:r>
                        <a:rPr lang="en-US" sz="1500" i="1" dirty="0">
                          <a:cs typeface="Calibri"/>
                        </a:rPr>
                        <a:t>4. The desired outcome is 100% of current staff/volunteers are trained on, and are not participating in prohibited activities. </a:t>
                      </a:r>
                    </a:p>
                    <a:p>
                      <a:endParaRPr lang="en-US" sz="1400" b="1" dirty="0"/>
                    </a:p>
                  </a:txBody>
                  <a:tcPr/>
                </a:tc>
                <a:extLst>
                  <a:ext uri="{0D108BD9-81ED-4DB2-BD59-A6C34878D82A}">
                    <a16:rowId xmlns:a16="http://schemas.microsoft.com/office/drawing/2014/main" val="2331013582"/>
                  </a:ext>
                </a:extLst>
              </a:tr>
            </a:tbl>
          </a:graphicData>
        </a:graphic>
      </p:graphicFrame>
    </p:spTree>
    <p:extLst>
      <p:ext uri="{BB962C8B-B14F-4D97-AF65-F5344CB8AC3E}">
        <p14:creationId xmlns:p14="http://schemas.microsoft.com/office/powerpoint/2010/main" val="425225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3231-8759-56EC-4E9F-9C75A8AD3C66}"/>
              </a:ext>
            </a:extLst>
          </p:cNvPr>
          <p:cNvSpPr>
            <a:spLocks noGrp="1"/>
          </p:cNvSpPr>
          <p:nvPr>
            <p:ph type="title"/>
          </p:nvPr>
        </p:nvSpPr>
        <p:spPr/>
        <p:txBody>
          <a:bodyPr>
            <a:normAutofit fontScale="90000"/>
          </a:bodyPr>
          <a:lstStyle/>
          <a:p>
            <a:r>
              <a:rPr lang="en-US" dirty="0"/>
              <a:t>CAP Intake: Process</a:t>
            </a:r>
          </a:p>
        </p:txBody>
      </p:sp>
      <p:sp>
        <p:nvSpPr>
          <p:cNvPr id="4" name="Date Placeholder 3">
            <a:extLst>
              <a:ext uri="{FF2B5EF4-FFF2-40B4-BE49-F238E27FC236}">
                <a16:creationId xmlns:a16="http://schemas.microsoft.com/office/drawing/2014/main" id="{D0CDEC85-A0DF-A937-518D-CE14D8AD02AC}"/>
              </a:ext>
            </a:extLst>
          </p:cNvPr>
          <p:cNvSpPr>
            <a:spLocks noGrp="1"/>
          </p:cNvSpPr>
          <p:nvPr>
            <p:ph type="dt" sz="half" idx="14"/>
          </p:nvPr>
        </p:nvSpPr>
        <p:spPr/>
        <p:txBody>
          <a:bodyPr/>
          <a:lstStyle/>
          <a:p>
            <a:fld id="{BF9D982C-354D-AF4B-A81A-0E0215FBD9B4}" type="datetime7">
              <a:rPr lang="en-US" smtClean="0"/>
              <a:t>Apr-25</a:t>
            </a:fld>
            <a:r>
              <a:rPr lang="en-US"/>
              <a:t>  |</a:t>
            </a:r>
          </a:p>
        </p:txBody>
      </p:sp>
      <p:sp>
        <p:nvSpPr>
          <p:cNvPr id="5" name="Footer Placeholder 4">
            <a:extLst>
              <a:ext uri="{FF2B5EF4-FFF2-40B4-BE49-F238E27FC236}">
                <a16:creationId xmlns:a16="http://schemas.microsoft.com/office/drawing/2014/main" id="{CD89D926-EF27-D01E-D96F-FAC5A3DFC89C}"/>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982F9E2D-6997-FDE7-6836-311EED71F144}"/>
              </a:ext>
            </a:extLst>
          </p:cNvPr>
          <p:cNvSpPr>
            <a:spLocks noGrp="1"/>
          </p:cNvSpPr>
          <p:nvPr>
            <p:ph type="sldNum" sz="quarter" idx="16"/>
          </p:nvPr>
        </p:nvSpPr>
        <p:spPr/>
        <p:txBody>
          <a:bodyPr/>
          <a:lstStyle/>
          <a:p>
            <a:r>
              <a:rPr lang="en-US"/>
              <a:t>  </a:t>
            </a:r>
            <a:fld id="{E0E21186-8CC3-194A-9753-0BBC1EC778BB}" type="slidenum">
              <a:rPr lang="en-US" smtClean="0"/>
              <a:pPr/>
              <a:t>16</a:t>
            </a:fld>
            <a:endParaRPr lang="en-US"/>
          </a:p>
        </p:txBody>
      </p:sp>
      <p:pic>
        <p:nvPicPr>
          <p:cNvPr id="8" name="Picture 7" descr="Text, letter&#10;&#10;AI-generated content may be incorrect.">
            <a:extLst>
              <a:ext uri="{FF2B5EF4-FFF2-40B4-BE49-F238E27FC236}">
                <a16:creationId xmlns:a16="http://schemas.microsoft.com/office/drawing/2014/main" id="{949B50F1-8A10-6BFF-8A56-0DF9DBBB1A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65864" y="1321098"/>
            <a:ext cx="2964196" cy="2222621"/>
          </a:xfrm>
          <a:prstGeom prst="rect">
            <a:avLst/>
          </a:prstGeom>
        </p:spPr>
      </p:pic>
      <p:pic>
        <p:nvPicPr>
          <p:cNvPr id="10" name="Graphic 9">
            <a:extLst>
              <a:ext uri="{FF2B5EF4-FFF2-40B4-BE49-F238E27FC236}">
                <a16:creationId xmlns:a16="http://schemas.microsoft.com/office/drawing/2014/main" id="{2F99BC85-520F-FB4B-2A8B-E352E071E119}"/>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rot="1891374">
            <a:off x="9077366" y="3352800"/>
            <a:ext cx="2869595" cy="2859509"/>
          </a:xfrm>
          <a:prstGeom prst="rect">
            <a:avLst/>
          </a:prstGeom>
        </p:spPr>
      </p:pic>
      <p:sp>
        <p:nvSpPr>
          <p:cNvPr id="11" name="TextBox 10">
            <a:extLst>
              <a:ext uri="{FF2B5EF4-FFF2-40B4-BE49-F238E27FC236}">
                <a16:creationId xmlns:a16="http://schemas.microsoft.com/office/drawing/2014/main" id="{39477327-8AAF-BE21-4CDD-4EE462FCBC17}"/>
              </a:ext>
            </a:extLst>
          </p:cNvPr>
          <p:cNvSpPr txBox="1"/>
          <p:nvPr/>
        </p:nvSpPr>
        <p:spPr>
          <a:xfrm>
            <a:off x="160983" y="5546441"/>
            <a:ext cx="9592617"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CAP Intake must be completed within 20 business days. </a:t>
            </a:r>
          </a:p>
          <a:p>
            <a:pPr marL="285750" indent="-285750">
              <a:buFont typeface="Arial" panose="020B0604020202020204" pitchFamily="34" charset="0"/>
              <a:buChar char="•"/>
            </a:pPr>
            <a:r>
              <a:rPr lang="en-US" sz="1600" b="1" dirty="0"/>
              <a:t>The day notification of CAP approval is sent begins the three-month CAP Implementation period (CAP Phase 2)</a:t>
            </a:r>
          </a:p>
        </p:txBody>
      </p:sp>
      <p:graphicFrame>
        <p:nvGraphicFramePr>
          <p:cNvPr id="14" name="Table 13">
            <a:extLst>
              <a:ext uri="{FF2B5EF4-FFF2-40B4-BE49-F238E27FC236}">
                <a16:creationId xmlns:a16="http://schemas.microsoft.com/office/drawing/2014/main" id="{B9624582-2D5E-CC42-B297-FDEC7DD17372}"/>
              </a:ext>
            </a:extLst>
          </p:cNvPr>
          <p:cNvGraphicFramePr>
            <a:graphicFrameLocks noGrp="1"/>
          </p:cNvGraphicFramePr>
          <p:nvPr>
            <p:extLst>
              <p:ext uri="{D42A27DB-BD31-4B8C-83A1-F6EECF244321}">
                <p14:modId xmlns:p14="http://schemas.microsoft.com/office/powerpoint/2010/main" val="2142997112"/>
              </p:ext>
            </p:extLst>
          </p:nvPr>
        </p:nvGraphicFramePr>
        <p:xfrm>
          <a:off x="287983" y="1186180"/>
          <a:ext cx="8253582" cy="4211320"/>
        </p:xfrm>
        <a:graphic>
          <a:graphicData uri="http://schemas.openxmlformats.org/drawingml/2006/table">
            <a:tbl>
              <a:tblPr bandRow="1">
                <a:tableStyleId>{5C22544A-7EE6-4342-B048-85BDC9FD1C3A}</a:tableStyleId>
              </a:tblPr>
              <a:tblGrid>
                <a:gridCol w="1096179">
                  <a:extLst>
                    <a:ext uri="{9D8B030D-6E8A-4147-A177-3AD203B41FA5}">
                      <a16:colId xmlns:a16="http://schemas.microsoft.com/office/drawing/2014/main" val="1688792355"/>
                    </a:ext>
                  </a:extLst>
                </a:gridCol>
                <a:gridCol w="7157403">
                  <a:extLst>
                    <a:ext uri="{9D8B030D-6E8A-4147-A177-3AD203B41FA5}">
                      <a16:colId xmlns:a16="http://schemas.microsoft.com/office/drawing/2014/main" val="3006659969"/>
                    </a:ext>
                  </a:extLst>
                </a:gridCol>
              </a:tblGrid>
              <a:tr h="370840">
                <a:tc>
                  <a:txBody>
                    <a:bodyPr/>
                    <a:lstStyle/>
                    <a:p>
                      <a:r>
                        <a:rPr lang="en-US" b="1" dirty="0"/>
                        <a:t>Step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a corrective action plan by filling in responses for each issue on the CAP</a:t>
                      </a:r>
                    </a:p>
                  </a:txBody>
                  <a:tcPr/>
                </a:tc>
                <a:extLst>
                  <a:ext uri="{0D108BD9-81ED-4DB2-BD59-A6C34878D82A}">
                    <a16:rowId xmlns:a16="http://schemas.microsoft.com/office/drawing/2014/main" val="2613433904"/>
                  </a:ext>
                </a:extLst>
              </a:tr>
              <a:tr h="370840">
                <a:tc>
                  <a:txBody>
                    <a:bodyPr/>
                    <a:lstStyle/>
                    <a:p>
                      <a:r>
                        <a:rPr lang="en-US" b="1" dirty="0"/>
                        <a:t>Step 2</a:t>
                      </a:r>
                    </a:p>
                  </a:txBody>
                  <a:tcPr/>
                </a:tc>
                <a:tc>
                  <a:txBody>
                    <a:bodyPr/>
                    <a:lstStyle/>
                    <a:p>
                      <a:r>
                        <a:rPr lang="en-US" dirty="0"/>
                        <a:t>Submit CAP to the Office of Monitoring</a:t>
                      </a:r>
                    </a:p>
                  </a:txBody>
                  <a:tcPr/>
                </a:tc>
                <a:extLst>
                  <a:ext uri="{0D108BD9-81ED-4DB2-BD59-A6C34878D82A}">
                    <a16:rowId xmlns:a16="http://schemas.microsoft.com/office/drawing/2014/main" val="1201949960"/>
                  </a:ext>
                </a:extLst>
              </a:tr>
              <a:tr h="370840">
                <a:tc>
                  <a:txBody>
                    <a:bodyPr/>
                    <a:lstStyle/>
                    <a:p>
                      <a:r>
                        <a:rPr lang="en-US" b="1" dirty="0"/>
                        <a:t>Step 3</a:t>
                      </a:r>
                    </a:p>
                  </a:txBody>
                  <a:tcPr/>
                </a:tc>
                <a:tc>
                  <a:txBody>
                    <a:bodyPr/>
                    <a:lstStyle/>
                    <a:p>
                      <a:r>
                        <a:rPr lang="en-US" dirty="0"/>
                        <a:t>Monitoring Officer reviews CAP and determines whether the plan is approved or requires rework</a:t>
                      </a:r>
                    </a:p>
                  </a:txBody>
                  <a:tcPr/>
                </a:tc>
                <a:extLst>
                  <a:ext uri="{0D108BD9-81ED-4DB2-BD59-A6C34878D82A}">
                    <a16:rowId xmlns:a16="http://schemas.microsoft.com/office/drawing/2014/main" val="2645034662"/>
                  </a:ext>
                </a:extLst>
              </a:tr>
              <a:tr h="370840">
                <a:tc>
                  <a:txBody>
                    <a:bodyPr/>
                    <a:lstStyle/>
                    <a:p>
                      <a:r>
                        <a:rPr lang="en-US" b="1" dirty="0"/>
                        <a:t>Step 4</a:t>
                      </a:r>
                    </a:p>
                  </a:txBody>
                  <a:tcPr/>
                </a:tc>
                <a:tc>
                  <a:txBody>
                    <a:bodyPr/>
                    <a:lstStyle/>
                    <a:p>
                      <a:r>
                        <a:rPr lang="en-US" dirty="0"/>
                        <a:t>(if rework is requested) Monitoring Officer sends notification CAP rework is required within 10 business days</a:t>
                      </a:r>
                    </a:p>
                  </a:txBody>
                  <a:tcPr/>
                </a:tc>
                <a:extLst>
                  <a:ext uri="{0D108BD9-81ED-4DB2-BD59-A6C34878D82A}">
                    <a16:rowId xmlns:a16="http://schemas.microsoft.com/office/drawing/2014/main" val="2207001077"/>
                  </a:ext>
                </a:extLst>
              </a:tr>
              <a:tr h="370840">
                <a:tc>
                  <a:txBody>
                    <a:bodyPr/>
                    <a:lstStyle/>
                    <a:p>
                      <a:r>
                        <a:rPr lang="en-US" b="1" dirty="0"/>
                        <a:t>Step 5</a:t>
                      </a:r>
                    </a:p>
                  </a:txBody>
                  <a:tcPr/>
                </a:tc>
                <a:tc>
                  <a:txBody>
                    <a:bodyPr/>
                    <a:lstStyle/>
                    <a:p>
                      <a:r>
                        <a:rPr lang="en-US" dirty="0"/>
                        <a:t>(if rework is requested) Revisions are made to the CAP based on feedback provided in OM Review Notes</a:t>
                      </a:r>
                    </a:p>
                  </a:txBody>
                  <a:tcPr/>
                </a:tc>
                <a:extLst>
                  <a:ext uri="{0D108BD9-81ED-4DB2-BD59-A6C34878D82A}">
                    <a16:rowId xmlns:a16="http://schemas.microsoft.com/office/drawing/2014/main" val="194030789"/>
                  </a:ext>
                </a:extLst>
              </a:tr>
              <a:tr h="370840">
                <a:tc>
                  <a:txBody>
                    <a:bodyPr/>
                    <a:lstStyle/>
                    <a:p>
                      <a:r>
                        <a:rPr lang="en-US" b="1" dirty="0"/>
                        <a:t>Step 6</a:t>
                      </a:r>
                    </a:p>
                  </a:txBody>
                  <a:tcPr/>
                </a:tc>
                <a:tc>
                  <a:txBody>
                    <a:bodyPr/>
                    <a:lstStyle/>
                    <a:p>
                      <a:r>
                        <a:rPr lang="en-US" dirty="0"/>
                        <a:t>(if rework is requested) CAP is submitted for review; process continues until CAP is approved</a:t>
                      </a:r>
                    </a:p>
                  </a:txBody>
                  <a:tcPr/>
                </a:tc>
                <a:extLst>
                  <a:ext uri="{0D108BD9-81ED-4DB2-BD59-A6C34878D82A}">
                    <a16:rowId xmlns:a16="http://schemas.microsoft.com/office/drawing/2014/main" val="4172876197"/>
                  </a:ext>
                </a:extLst>
              </a:tr>
              <a:tr h="370840">
                <a:tc>
                  <a:txBody>
                    <a:bodyPr/>
                    <a:lstStyle/>
                    <a:p>
                      <a:r>
                        <a:rPr lang="en-US" b="1" dirty="0"/>
                        <a:t>Step 7</a:t>
                      </a:r>
                    </a:p>
                  </a:txBody>
                  <a:tcPr/>
                </a:tc>
                <a:tc>
                  <a:txBody>
                    <a:bodyPr/>
                    <a:lstStyle/>
                    <a:p>
                      <a:r>
                        <a:rPr lang="en-US" dirty="0"/>
                        <a:t>(once CAP is approved) Monitoring Officer sends notification CAP is approved</a:t>
                      </a:r>
                    </a:p>
                  </a:txBody>
                  <a:tcPr/>
                </a:tc>
                <a:extLst>
                  <a:ext uri="{0D108BD9-81ED-4DB2-BD59-A6C34878D82A}">
                    <a16:rowId xmlns:a16="http://schemas.microsoft.com/office/drawing/2014/main" val="2519902819"/>
                  </a:ext>
                </a:extLst>
              </a:tr>
            </a:tbl>
          </a:graphicData>
        </a:graphic>
      </p:graphicFrame>
      <p:sp>
        <p:nvSpPr>
          <p:cNvPr id="3" name="TextBox 2">
            <a:extLst>
              <a:ext uri="{FF2B5EF4-FFF2-40B4-BE49-F238E27FC236}">
                <a16:creationId xmlns:a16="http://schemas.microsoft.com/office/drawing/2014/main" id="{EAD9B3EE-1460-7522-CCC0-0CB2B1B2468D}"/>
              </a:ext>
            </a:extLst>
          </p:cNvPr>
          <p:cNvSpPr txBox="1"/>
          <p:nvPr/>
        </p:nvSpPr>
        <p:spPr>
          <a:xfrm>
            <a:off x="-4680856" y="1088570"/>
            <a:ext cx="24259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 added 10 business days in the notes – grantee to submit rework</a:t>
            </a:r>
          </a:p>
        </p:txBody>
      </p:sp>
    </p:spTree>
    <p:extLst>
      <p:ext uri="{BB962C8B-B14F-4D97-AF65-F5344CB8AC3E}">
        <p14:creationId xmlns:p14="http://schemas.microsoft.com/office/powerpoint/2010/main" val="125761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1CC-86D7-8272-1471-FBD3ED06D5F1}"/>
              </a:ext>
            </a:extLst>
          </p:cNvPr>
          <p:cNvSpPr>
            <a:spLocks noGrp="1"/>
          </p:cNvSpPr>
          <p:nvPr>
            <p:ph type="title"/>
          </p:nvPr>
        </p:nvSpPr>
        <p:spPr/>
        <p:txBody>
          <a:bodyPr>
            <a:normAutofit fontScale="90000"/>
          </a:bodyPr>
          <a:lstStyle/>
          <a:p>
            <a:r>
              <a:rPr lang="en-US" dirty="0"/>
              <a:t>30 – Business Day Requirement</a:t>
            </a:r>
          </a:p>
        </p:txBody>
      </p:sp>
      <p:sp>
        <p:nvSpPr>
          <p:cNvPr id="4" name="Date Placeholder 3">
            <a:extLst>
              <a:ext uri="{FF2B5EF4-FFF2-40B4-BE49-F238E27FC236}">
                <a16:creationId xmlns:a16="http://schemas.microsoft.com/office/drawing/2014/main" id="{030AE62E-2252-B44D-1FB0-22F4D3C9990C}"/>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D550F867-8528-A6F2-41DA-D5E26A17127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43566268-2FBA-F47F-990A-D5B7823C84A6}"/>
              </a:ext>
            </a:extLst>
          </p:cNvPr>
          <p:cNvSpPr>
            <a:spLocks noGrp="1"/>
          </p:cNvSpPr>
          <p:nvPr>
            <p:ph type="sldNum" sz="quarter" idx="16"/>
          </p:nvPr>
        </p:nvSpPr>
        <p:spPr/>
        <p:txBody>
          <a:bodyPr/>
          <a:lstStyle/>
          <a:p>
            <a:r>
              <a:rPr lang="en-US"/>
              <a:t>  </a:t>
            </a:r>
            <a:fld id="{E0E21186-8CC3-194A-9753-0BBC1EC778BB}" type="slidenum">
              <a:rPr lang="en-US" smtClean="0"/>
              <a:pPr/>
              <a:t>17</a:t>
            </a:fld>
            <a:endParaRPr lang="en-US"/>
          </a:p>
        </p:txBody>
      </p:sp>
      <p:sp>
        <p:nvSpPr>
          <p:cNvPr id="7" name="TextBox 6">
            <a:extLst>
              <a:ext uri="{FF2B5EF4-FFF2-40B4-BE49-F238E27FC236}">
                <a16:creationId xmlns:a16="http://schemas.microsoft.com/office/drawing/2014/main" id="{060BBDBF-9D80-4336-55E9-9C2F5FCFDADD}"/>
              </a:ext>
            </a:extLst>
          </p:cNvPr>
          <p:cNvSpPr txBox="1"/>
          <p:nvPr/>
        </p:nvSpPr>
        <p:spPr>
          <a:xfrm>
            <a:off x="2152650" y="1955800"/>
            <a:ext cx="7886700" cy="2677656"/>
          </a:xfrm>
          <a:prstGeom prst="rect">
            <a:avLst/>
          </a:prstGeom>
          <a:noFill/>
        </p:spPr>
        <p:txBody>
          <a:bodyPr wrap="square" rtlCol="0">
            <a:spAutoFit/>
          </a:bodyPr>
          <a:lstStyle/>
          <a:p>
            <a:r>
              <a:rPr lang="en-US" sz="2400" dirty="0"/>
              <a:t>“This issue has a 30-business day requirement. </a:t>
            </a:r>
          </a:p>
          <a:p>
            <a:r>
              <a:rPr lang="en-US" sz="2400" dirty="0"/>
              <a:t>Supporting documentation to resolve this issue </a:t>
            </a:r>
          </a:p>
          <a:p>
            <a:r>
              <a:rPr lang="en-US" sz="2400" dirty="0"/>
              <a:t>must be submitted within 30-business days of </a:t>
            </a:r>
          </a:p>
          <a:p>
            <a:r>
              <a:rPr lang="en-US" sz="2400" dirty="0"/>
              <a:t>the monitoring report. If sufficient </a:t>
            </a:r>
          </a:p>
          <a:p>
            <a:r>
              <a:rPr lang="en-US" sz="2400" dirty="0"/>
              <a:t>documentation is not submitted within 30-</a:t>
            </a:r>
          </a:p>
          <a:p>
            <a:r>
              <a:rPr lang="en-US" sz="2400" dirty="0"/>
              <a:t>business days, AmeriCorps may take additional </a:t>
            </a:r>
          </a:p>
          <a:p>
            <a:r>
              <a:rPr lang="en-US" sz="2400" dirty="0"/>
              <a:t>enforcement actions including a manual hold.”</a:t>
            </a:r>
          </a:p>
        </p:txBody>
      </p:sp>
    </p:spTree>
    <p:extLst>
      <p:ext uri="{BB962C8B-B14F-4D97-AF65-F5344CB8AC3E}">
        <p14:creationId xmlns:p14="http://schemas.microsoft.com/office/powerpoint/2010/main" val="201722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841D1-6B79-40DA-8E9C-59327ADB99E8}"/>
              </a:ext>
            </a:extLst>
          </p:cNvPr>
          <p:cNvSpPr>
            <a:spLocks noGrp="1"/>
          </p:cNvSpPr>
          <p:nvPr>
            <p:ph type="title"/>
          </p:nvPr>
        </p:nvSpPr>
        <p:spPr/>
        <p:txBody>
          <a:bodyPr>
            <a:normAutofit fontScale="90000"/>
          </a:bodyPr>
          <a:lstStyle/>
          <a:p>
            <a:r>
              <a:rPr lang="en-US" dirty="0"/>
              <a:t>CAP Phase 1: Key Points </a:t>
            </a:r>
          </a:p>
        </p:txBody>
      </p:sp>
      <p:sp>
        <p:nvSpPr>
          <p:cNvPr id="2" name="Text Placeholder 1">
            <a:extLst>
              <a:ext uri="{FF2B5EF4-FFF2-40B4-BE49-F238E27FC236}">
                <a16:creationId xmlns:a16="http://schemas.microsoft.com/office/drawing/2014/main" id="{AADC4E47-7396-D658-1728-ED9731784F93}"/>
              </a:ext>
            </a:extLst>
          </p:cNvPr>
          <p:cNvSpPr>
            <a:spLocks noGrp="1"/>
          </p:cNvSpPr>
          <p:nvPr>
            <p:ph type="body" sz="quarter" idx="13"/>
          </p:nvPr>
        </p:nvSpPr>
        <p:spPr/>
        <p:txBody>
          <a:bodyPr/>
          <a:lstStyle/>
          <a:p>
            <a:endParaRPr lang="en-US"/>
          </a:p>
        </p:txBody>
      </p:sp>
      <p:sp>
        <p:nvSpPr>
          <p:cNvPr id="5" name="Date Placeholder 4">
            <a:extLst>
              <a:ext uri="{FF2B5EF4-FFF2-40B4-BE49-F238E27FC236}">
                <a16:creationId xmlns:a16="http://schemas.microsoft.com/office/drawing/2014/main" id="{09E4FA20-29F4-417D-A923-4BDDCEB480FF}"/>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B8690289-7B26-4885-BEA8-4D2629422B6E}"/>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196E6722-9997-4DAB-8C49-AF497057B182}"/>
              </a:ext>
            </a:extLst>
          </p:cNvPr>
          <p:cNvSpPr>
            <a:spLocks noGrp="1"/>
          </p:cNvSpPr>
          <p:nvPr>
            <p:ph type="sldNum" sz="quarter" idx="16"/>
          </p:nvPr>
        </p:nvSpPr>
        <p:spPr/>
        <p:txBody>
          <a:bodyPr/>
          <a:lstStyle/>
          <a:p>
            <a:r>
              <a:rPr lang="en-US"/>
              <a:t>  </a:t>
            </a:r>
            <a:fld id="{E0E21186-8CC3-194A-9753-0BBC1EC778BB}" type="slidenum">
              <a:rPr lang="en-US" smtClean="0"/>
              <a:pPr/>
              <a:t>18</a:t>
            </a:fld>
            <a:endParaRPr lang="en-US"/>
          </a:p>
        </p:txBody>
      </p:sp>
      <p:pic>
        <p:nvPicPr>
          <p:cNvPr id="10" name="Picture 9">
            <a:extLst>
              <a:ext uri="{FF2B5EF4-FFF2-40B4-BE49-F238E27FC236}">
                <a16:creationId xmlns:a16="http://schemas.microsoft.com/office/drawing/2014/main" id="{8EC6AB86-4D3A-EF1F-C347-5378B4A1B562}"/>
              </a:ext>
            </a:extLst>
          </p:cNvPr>
          <p:cNvPicPr>
            <a:picLocks noChangeAspect="1"/>
          </p:cNvPicPr>
          <p:nvPr/>
        </p:nvPicPr>
        <p:blipFill>
          <a:blip r:embed="rId3"/>
          <a:stretch>
            <a:fillRect/>
          </a:stretch>
        </p:blipFill>
        <p:spPr>
          <a:xfrm>
            <a:off x="6747795" y="776591"/>
            <a:ext cx="4095823" cy="5189436"/>
          </a:xfrm>
          <a:prstGeom prst="rect">
            <a:avLst/>
          </a:prstGeom>
          <a:ln>
            <a:solidFill>
              <a:srgbClr val="002060"/>
            </a:solidFill>
          </a:ln>
        </p:spPr>
      </p:pic>
      <p:graphicFrame>
        <p:nvGraphicFramePr>
          <p:cNvPr id="13" name="Diagram 12">
            <a:extLst>
              <a:ext uri="{FF2B5EF4-FFF2-40B4-BE49-F238E27FC236}">
                <a16:creationId xmlns:a16="http://schemas.microsoft.com/office/drawing/2014/main" id="{9558F04A-9D49-D069-9FE1-02B62A0D0D62}"/>
              </a:ext>
            </a:extLst>
          </p:cNvPr>
          <p:cNvGraphicFramePr/>
          <p:nvPr>
            <p:extLst>
              <p:ext uri="{D42A27DB-BD31-4B8C-83A1-F6EECF244321}">
                <p14:modId xmlns:p14="http://schemas.microsoft.com/office/powerpoint/2010/main" val="1706283406"/>
              </p:ext>
            </p:extLst>
          </p:nvPr>
        </p:nvGraphicFramePr>
        <p:xfrm>
          <a:off x="951164" y="1299480"/>
          <a:ext cx="5144836" cy="51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6928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EA61-E664-2F72-0A2C-EE17769B2030}"/>
              </a:ext>
            </a:extLst>
          </p:cNvPr>
          <p:cNvSpPr>
            <a:spLocks noGrp="1"/>
          </p:cNvSpPr>
          <p:nvPr>
            <p:ph type="title"/>
          </p:nvPr>
        </p:nvSpPr>
        <p:spPr>
          <a:xfrm>
            <a:off x="463648" y="567041"/>
            <a:ext cx="6889652" cy="419100"/>
          </a:xfrm>
        </p:spPr>
        <p:txBody>
          <a:bodyPr>
            <a:normAutofit fontScale="90000"/>
          </a:bodyPr>
          <a:lstStyle/>
          <a:p>
            <a:r>
              <a:rPr lang="en-US" dirty="0"/>
              <a:t>CAP Phase 2: CAP Implementation</a:t>
            </a:r>
          </a:p>
        </p:txBody>
      </p:sp>
      <p:sp>
        <p:nvSpPr>
          <p:cNvPr id="4" name="Date Placeholder 3">
            <a:extLst>
              <a:ext uri="{FF2B5EF4-FFF2-40B4-BE49-F238E27FC236}">
                <a16:creationId xmlns:a16="http://schemas.microsoft.com/office/drawing/2014/main" id="{8149A010-EA56-3B3E-6BE7-8233D2B79BC8}"/>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1EC58411-C456-7CD2-D1C5-E027DAF3B2B3}"/>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42D9371E-B88E-1935-F001-30C50AA18A6E}"/>
              </a:ext>
            </a:extLst>
          </p:cNvPr>
          <p:cNvSpPr>
            <a:spLocks noGrp="1"/>
          </p:cNvSpPr>
          <p:nvPr>
            <p:ph type="sldNum" sz="quarter" idx="16"/>
          </p:nvPr>
        </p:nvSpPr>
        <p:spPr/>
        <p:txBody>
          <a:bodyPr/>
          <a:lstStyle/>
          <a:p>
            <a:r>
              <a:rPr lang="en-US"/>
              <a:t>  </a:t>
            </a:r>
            <a:fld id="{E0E21186-8CC3-194A-9753-0BBC1EC778BB}" type="slidenum">
              <a:rPr lang="en-US" smtClean="0"/>
              <a:pPr/>
              <a:t>19</a:t>
            </a:fld>
            <a:endParaRPr lang="en-US"/>
          </a:p>
        </p:txBody>
      </p:sp>
      <p:graphicFrame>
        <p:nvGraphicFramePr>
          <p:cNvPr id="7" name="Diagram 6">
            <a:extLst>
              <a:ext uri="{FF2B5EF4-FFF2-40B4-BE49-F238E27FC236}">
                <a16:creationId xmlns:a16="http://schemas.microsoft.com/office/drawing/2014/main" id="{00BD5820-C7B0-919E-0874-6689AA01DFE0}"/>
              </a:ext>
            </a:extLst>
          </p:cNvPr>
          <p:cNvGraphicFramePr/>
          <p:nvPr>
            <p:extLst>
              <p:ext uri="{D42A27DB-BD31-4B8C-83A1-F6EECF244321}">
                <p14:modId xmlns:p14="http://schemas.microsoft.com/office/powerpoint/2010/main" val="25349931"/>
              </p:ext>
            </p:extLst>
          </p:nvPr>
        </p:nvGraphicFramePr>
        <p:xfrm>
          <a:off x="258548" y="1288896"/>
          <a:ext cx="11469804" cy="484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Left-Right 10">
            <a:extLst>
              <a:ext uri="{FF2B5EF4-FFF2-40B4-BE49-F238E27FC236}">
                <a16:creationId xmlns:a16="http://schemas.microsoft.com/office/drawing/2014/main" id="{BDA00F2D-0BB8-8A38-C163-8F442EE39873}"/>
              </a:ext>
            </a:extLst>
          </p:cNvPr>
          <p:cNvSpPr/>
          <p:nvPr/>
        </p:nvSpPr>
        <p:spPr>
          <a:xfrm>
            <a:off x="927100" y="1046580"/>
            <a:ext cx="9950548" cy="484632"/>
          </a:xfrm>
          <a:prstGeom prst="lef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bg2"/>
                </a:solidFill>
              </a:rPr>
              <a:t>3 MONTH TIMELINE</a:t>
            </a:r>
          </a:p>
        </p:txBody>
      </p:sp>
    </p:spTree>
    <p:extLst>
      <p:ext uri="{BB962C8B-B14F-4D97-AF65-F5344CB8AC3E}">
        <p14:creationId xmlns:p14="http://schemas.microsoft.com/office/powerpoint/2010/main" val="398082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p:txBody>
          <a:bodyPr>
            <a:normAutofit fontScale="90000"/>
          </a:bodyPr>
          <a:lstStyle/>
          <a:p>
            <a:r>
              <a:rPr lang="en-US"/>
              <a:t>Welcome Message</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2</a:t>
            </a:fld>
            <a:endParaRPr lang="en-US"/>
          </a:p>
        </p:txBody>
      </p:sp>
      <p:sp>
        <p:nvSpPr>
          <p:cNvPr id="9" name="Text Placeholder 1">
            <a:extLst>
              <a:ext uri="{FF2B5EF4-FFF2-40B4-BE49-F238E27FC236}">
                <a16:creationId xmlns:a16="http://schemas.microsoft.com/office/drawing/2014/main" id="{4B17356D-158E-4FA4-B573-23E31BA6667A}"/>
              </a:ext>
            </a:extLst>
          </p:cNvPr>
          <p:cNvSpPr txBox="1">
            <a:spLocks/>
          </p:cNvSpPr>
          <p:nvPr/>
        </p:nvSpPr>
        <p:spPr>
          <a:xfrm>
            <a:off x="463712" y="1508340"/>
            <a:ext cx="5699455" cy="3664895"/>
          </a:xfrm>
          <a:prstGeom prst="rect">
            <a:avLst/>
          </a:prstGeom>
        </p:spPr>
        <p:txBody>
          <a:bodyPr/>
          <a:lstStyle>
            <a:lvl1pPr marL="173736" indent="-173736" algn="l" defTabSz="914400" rtl="0" eaLnBrk="1" latinLnBrk="0" hangingPunct="1">
              <a:lnSpc>
                <a:spcPct val="90000"/>
              </a:lnSpc>
              <a:spcBef>
                <a:spcPts val="1000"/>
              </a:spcBef>
              <a:buFont typeface="Arial" panose="020B0604020202020204" pitchFamily="34" charset="0"/>
              <a:buNone/>
              <a:tabLst/>
              <a:defRPr sz="1600" b="0" i="0" kern="0" spc="0" baseline="0">
                <a:solidFill>
                  <a:schemeClr val="bg2"/>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200000"/>
              </a:lnSpc>
              <a:buFont typeface="Arial" panose="020B0604020202020204" pitchFamily="34" charset="0"/>
              <a:buChar char="•"/>
            </a:pPr>
            <a:r>
              <a:rPr lang="en-US" sz="1800">
                <a:solidFill>
                  <a:srgbClr val="102341"/>
                </a:solidFill>
              </a:rPr>
              <a:t>Monitoring Process -  Post Monitoring Stage</a:t>
            </a:r>
          </a:p>
          <a:p>
            <a:pPr marL="285750" indent="-285750">
              <a:lnSpc>
                <a:spcPct val="200000"/>
              </a:lnSpc>
              <a:buFont typeface="Arial" panose="020B0604020202020204" pitchFamily="34" charset="0"/>
              <a:buChar char="•"/>
            </a:pPr>
            <a:r>
              <a:rPr lang="en-US" sz="1800">
                <a:solidFill>
                  <a:srgbClr val="102341"/>
                </a:solidFill>
              </a:rPr>
              <a:t>Overview of Monitoring Notification Materials and Report Format </a:t>
            </a:r>
          </a:p>
          <a:p>
            <a:pPr marL="285750" indent="-285750">
              <a:lnSpc>
                <a:spcPct val="200000"/>
              </a:lnSpc>
              <a:buFont typeface="Arial" panose="020B0604020202020204" pitchFamily="34" charset="0"/>
              <a:buChar char="•"/>
            </a:pPr>
            <a:r>
              <a:rPr lang="en-US" sz="1800">
                <a:solidFill>
                  <a:srgbClr val="102341"/>
                </a:solidFill>
              </a:rPr>
              <a:t>The Corrective Action Planning Process </a:t>
            </a:r>
          </a:p>
          <a:p>
            <a:pPr marL="285750" indent="-285750">
              <a:lnSpc>
                <a:spcPct val="200000"/>
              </a:lnSpc>
              <a:buFont typeface="Arial" panose="020B0604020202020204" pitchFamily="34" charset="0"/>
              <a:buChar char="•"/>
            </a:pPr>
            <a:r>
              <a:rPr lang="en-US" sz="1800">
                <a:solidFill>
                  <a:srgbClr val="102341"/>
                </a:solidFill>
              </a:rPr>
              <a:t>Tips on Corrective Action Planning</a:t>
            </a:r>
            <a:endParaRPr lang="en-US" sz="2000">
              <a:solidFill>
                <a:srgbClr val="102341"/>
              </a:solidFill>
            </a:endParaRPr>
          </a:p>
        </p:txBody>
      </p:sp>
      <p:sp>
        <p:nvSpPr>
          <p:cNvPr id="10" name="TextBox 9">
            <a:extLst>
              <a:ext uri="{FF2B5EF4-FFF2-40B4-BE49-F238E27FC236}">
                <a16:creationId xmlns:a16="http://schemas.microsoft.com/office/drawing/2014/main" id="{C7B0AA1A-9C15-65E5-1650-A299A3C74503}"/>
              </a:ext>
            </a:extLst>
          </p:cNvPr>
          <p:cNvSpPr txBox="1"/>
          <p:nvPr/>
        </p:nvSpPr>
        <p:spPr>
          <a:xfrm>
            <a:off x="6912948" y="4898869"/>
            <a:ext cx="3935606" cy="923330"/>
          </a:xfrm>
          <a:prstGeom prst="rect">
            <a:avLst/>
          </a:prstGeom>
          <a:noFill/>
        </p:spPr>
        <p:txBody>
          <a:bodyPr wrap="square">
            <a:spAutoFit/>
          </a:bodyPr>
          <a:lstStyle/>
          <a:p>
            <a:pPr algn="ctr"/>
            <a:r>
              <a:rPr lang="en-US" b="1" dirty="0">
                <a:solidFill>
                  <a:srgbClr val="102341"/>
                </a:solidFill>
                <a:cs typeface="Segoe UI"/>
              </a:rPr>
              <a:t>Lainie Patterson</a:t>
            </a:r>
            <a:endParaRPr lang="en-US" sz="1800" b="1" dirty="0">
              <a:solidFill>
                <a:srgbClr val="102341"/>
              </a:solidFill>
              <a:cs typeface="Segoe UI"/>
            </a:endParaRPr>
          </a:p>
          <a:p>
            <a:pPr algn="ctr"/>
            <a:r>
              <a:rPr lang="en-US" dirty="0">
                <a:solidFill>
                  <a:srgbClr val="102341"/>
                </a:solidFill>
                <a:cs typeface="Segoe UI"/>
              </a:rPr>
              <a:t>Corrective Action Planning Specialist</a:t>
            </a:r>
          </a:p>
        </p:txBody>
      </p:sp>
      <p:pic>
        <p:nvPicPr>
          <p:cNvPr id="7" name="Picture 6" descr="A person smiling for the camera&#10;&#10;Description automatically generated with low confidence">
            <a:extLst>
              <a:ext uri="{FF2B5EF4-FFF2-40B4-BE49-F238E27FC236}">
                <a16:creationId xmlns:a16="http://schemas.microsoft.com/office/drawing/2014/main" id="{54072015-9A73-EC63-7A30-83AAF6A44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404" y="1561814"/>
            <a:ext cx="2912695" cy="27390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932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A264519-4500-47B7-A696-0394553034A3}"/>
              </a:ext>
            </a:extLst>
          </p:cNvPr>
          <p:cNvSpPr>
            <a:spLocks noGrp="1"/>
          </p:cNvSpPr>
          <p:nvPr>
            <p:ph type="body" sz="quarter" idx="18"/>
          </p:nvPr>
        </p:nvSpPr>
        <p:spPr>
          <a:xfrm>
            <a:off x="463648" y="1587500"/>
            <a:ext cx="6280052" cy="3200400"/>
          </a:xfrm>
        </p:spPr>
        <p:txBody>
          <a:bodyPr vert="horz" lIns="91440" tIns="45720" rIns="91440" bIns="45720" rtlCol="0" anchor="t">
            <a:noAutofit/>
          </a:bodyPr>
          <a:lstStyle/>
          <a:p>
            <a:pPr marL="274320" indent="-274320">
              <a:spcAft>
                <a:spcPts val="1200"/>
              </a:spcAft>
              <a:buFont typeface="Wingdings" panose="05000000000000000000" pitchFamily="2" charset="2"/>
              <a:buChar char="ü"/>
            </a:pPr>
            <a:r>
              <a:rPr lang="en-US" sz="2000" dirty="0">
                <a:latin typeface="Century Gothic"/>
              </a:rPr>
              <a:t>After CAP approval, a call will be requested from your assigned OM staff. This may be the Monitoring Officer who conducted the monitoring activity or a Corrective Action Planning Specialist. </a:t>
            </a:r>
          </a:p>
          <a:p>
            <a:pPr marL="274320" indent="-274320">
              <a:spcAft>
                <a:spcPts val="1200"/>
              </a:spcAft>
              <a:buFont typeface="Wingdings" panose="05000000000000000000" pitchFamily="2" charset="2"/>
              <a:buChar char="ü"/>
            </a:pPr>
            <a:r>
              <a:rPr lang="en-US" sz="2000" dirty="0">
                <a:latin typeface="Century Gothic"/>
              </a:rPr>
              <a:t>Review Corrective Action Plan process and next steps.</a:t>
            </a:r>
            <a:endParaRPr lang="en-US" sz="2000" dirty="0"/>
          </a:p>
          <a:p>
            <a:pPr marL="274320" indent="-274320">
              <a:spcAft>
                <a:spcPts val="1200"/>
              </a:spcAft>
              <a:buFont typeface="Wingdings" panose="05000000000000000000" pitchFamily="2" charset="2"/>
              <a:buChar char="ü"/>
            </a:pPr>
            <a:r>
              <a:rPr lang="en-US" sz="2000" dirty="0">
                <a:latin typeface="Century Gothic"/>
              </a:rPr>
              <a:t>Discuss timeline for components of the Corrective Action Plan.</a:t>
            </a:r>
            <a:endParaRPr lang="en-US" sz="2000" dirty="0"/>
          </a:p>
          <a:p>
            <a:pPr marL="274320" indent="-274320">
              <a:spcAft>
                <a:spcPts val="1200"/>
              </a:spcAft>
              <a:buFont typeface="Wingdings" panose="05000000000000000000" pitchFamily="2" charset="2"/>
              <a:buChar char="ü"/>
            </a:pPr>
            <a:r>
              <a:rPr lang="en-US" sz="2000" dirty="0">
                <a:latin typeface="Century Gothic"/>
              </a:rPr>
              <a:t>Establish goals to resolve any findings and complete the post- monitoring process.</a:t>
            </a:r>
          </a:p>
        </p:txBody>
      </p:sp>
      <p:sp>
        <p:nvSpPr>
          <p:cNvPr id="2" name="Title 1">
            <a:extLst>
              <a:ext uri="{FF2B5EF4-FFF2-40B4-BE49-F238E27FC236}">
                <a16:creationId xmlns:a16="http://schemas.microsoft.com/office/drawing/2014/main" id="{3414A3B0-F603-4CBB-826B-88E22B78412D}"/>
              </a:ext>
            </a:extLst>
          </p:cNvPr>
          <p:cNvSpPr>
            <a:spLocks noGrp="1"/>
          </p:cNvSpPr>
          <p:nvPr>
            <p:ph type="title"/>
          </p:nvPr>
        </p:nvSpPr>
        <p:spPr>
          <a:xfrm>
            <a:off x="463648" y="567041"/>
            <a:ext cx="8883552" cy="419100"/>
          </a:xfrm>
        </p:spPr>
        <p:txBody>
          <a:bodyPr>
            <a:normAutofit fontScale="90000"/>
          </a:bodyPr>
          <a:lstStyle/>
          <a:p>
            <a:r>
              <a:rPr lang="en-US" dirty="0"/>
              <a:t>CAP Phase 2: Meet with your assigned OM staff</a:t>
            </a:r>
          </a:p>
        </p:txBody>
      </p:sp>
      <p:sp>
        <p:nvSpPr>
          <p:cNvPr id="4" name="Date Placeholder 3">
            <a:extLst>
              <a:ext uri="{FF2B5EF4-FFF2-40B4-BE49-F238E27FC236}">
                <a16:creationId xmlns:a16="http://schemas.microsoft.com/office/drawing/2014/main" id="{D5ED9E48-AF4C-4CB7-9174-74C2E6E0C031}"/>
              </a:ext>
            </a:extLst>
          </p:cNvPr>
          <p:cNvSpPr>
            <a:spLocks noGrp="1"/>
          </p:cNvSpPr>
          <p:nvPr>
            <p:ph type="dt" sz="half" idx="19"/>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02B46B07-230B-4998-ABA7-2DAFC441980C}"/>
              </a:ext>
            </a:extLst>
          </p:cNvPr>
          <p:cNvSpPr>
            <a:spLocks noGrp="1"/>
          </p:cNvSpPr>
          <p:nvPr>
            <p:ph type="ftr" sz="quarter" idx="20"/>
          </p:nvPr>
        </p:nvSpPr>
        <p:spPr/>
        <p:txBody>
          <a:bodyPr/>
          <a:lstStyle/>
          <a:p>
            <a:r>
              <a:rPr lang="en-US"/>
              <a:t>© 2020 AmeriCorps.</a:t>
            </a:r>
          </a:p>
        </p:txBody>
      </p:sp>
      <p:sp>
        <p:nvSpPr>
          <p:cNvPr id="6" name="Slide Number Placeholder 5">
            <a:extLst>
              <a:ext uri="{FF2B5EF4-FFF2-40B4-BE49-F238E27FC236}">
                <a16:creationId xmlns:a16="http://schemas.microsoft.com/office/drawing/2014/main" id="{890378CA-8C1C-4A83-A7E0-E81A7C945572}"/>
              </a:ext>
            </a:extLst>
          </p:cNvPr>
          <p:cNvSpPr>
            <a:spLocks noGrp="1"/>
          </p:cNvSpPr>
          <p:nvPr>
            <p:ph type="sldNum" sz="quarter" idx="21"/>
          </p:nvPr>
        </p:nvSpPr>
        <p:spPr/>
        <p:txBody>
          <a:bodyPr/>
          <a:lstStyle/>
          <a:p>
            <a:r>
              <a:rPr lang="en-US"/>
              <a:t>  </a:t>
            </a:r>
            <a:fld id="{E0E21186-8CC3-194A-9753-0BBC1EC778BB}" type="slidenum">
              <a:rPr lang="en-US" smtClean="0"/>
              <a:pPr/>
              <a:t>20</a:t>
            </a:fld>
            <a:endParaRPr lang="en-US"/>
          </a:p>
        </p:txBody>
      </p:sp>
      <p:pic>
        <p:nvPicPr>
          <p:cNvPr id="23" name="Picture 22" descr="Graphical user interface, application&#10;&#10;Description automatically generated">
            <a:extLst>
              <a:ext uri="{FF2B5EF4-FFF2-40B4-BE49-F238E27FC236}">
                <a16:creationId xmlns:a16="http://schemas.microsoft.com/office/drawing/2014/main" id="{516F293B-7FE5-4196-8859-B6F460585E1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93262" y="1925266"/>
            <a:ext cx="4330895" cy="3268600"/>
          </a:xfrm>
          <a:prstGeom prst="rect">
            <a:avLst/>
          </a:prstGeom>
        </p:spPr>
      </p:pic>
      <p:sp>
        <p:nvSpPr>
          <p:cNvPr id="24" name="TextBox 23">
            <a:extLst>
              <a:ext uri="{FF2B5EF4-FFF2-40B4-BE49-F238E27FC236}">
                <a16:creationId xmlns:a16="http://schemas.microsoft.com/office/drawing/2014/main" id="{67371899-4208-4F8A-8F94-1A8FD6B07F1E}"/>
              </a:ext>
            </a:extLst>
          </p:cNvPr>
          <p:cNvSpPr txBox="1"/>
          <p:nvPr/>
        </p:nvSpPr>
        <p:spPr>
          <a:xfrm>
            <a:off x="7175324" y="5190352"/>
            <a:ext cx="4330895" cy="169277"/>
          </a:xfrm>
          <a:prstGeom prst="rect">
            <a:avLst/>
          </a:prstGeom>
          <a:noFill/>
        </p:spPr>
        <p:txBody>
          <a:bodyPr wrap="square" rtlCol="0">
            <a:spAutoFit/>
          </a:bodyPr>
          <a:lstStyle/>
          <a:p>
            <a:r>
              <a:rPr lang="en-US" sz="500">
                <a:hlinkClick r:id="rId4" tooltip="https://blog.hametbenoit.info/2020/07/27/teams-you-can-now-start-a-meeting-with-all-members-of-a-channel/"/>
              </a:rPr>
              <a:t>This Photo</a:t>
            </a:r>
            <a:r>
              <a:rPr lang="en-US" sz="500"/>
              <a:t> by Unknown Author is licensed under </a:t>
            </a:r>
            <a:r>
              <a:rPr lang="en-US" sz="500">
                <a:hlinkClick r:id="rId5" tooltip="https://creativecommons.org/licenses/by-nc-nd/3.0/"/>
              </a:rPr>
              <a:t>CC BY-NC-ND</a:t>
            </a:r>
            <a:endParaRPr lang="en-US" sz="500"/>
          </a:p>
        </p:txBody>
      </p:sp>
    </p:spTree>
    <p:extLst>
      <p:ext uri="{BB962C8B-B14F-4D97-AF65-F5344CB8AC3E}">
        <p14:creationId xmlns:p14="http://schemas.microsoft.com/office/powerpoint/2010/main" val="192627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FFDF85C-2111-44C7-94D3-0A28D7295FEB}"/>
              </a:ext>
            </a:extLst>
          </p:cNvPr>
          <p:cNvSpPr>
            <a:spLocks noGrp="1"/>
          </p:cNvSpPr>
          <p:nvPr>
            <p:ph type="body" sz="quarter" idx="18"/>
          </p:nvPr>
        </p:nvSpPr>
        <p:spPr>
          <a:xfrm>
            <a:off x="6453699" y="2212631"/>
            <a:ext cx="5138553" cy="2693001"/>
          </a:xfrm>
        </p:spPr>
        <p:txBody>
          <a:bodyPr vert="horz" lIns="91440" tIns="45720" rIns="91440" bIns="45720" rtlCol="0" anchor="t">
            <a:normAutofit lnSpcReduction="10000"/>
          </a:bodyPr>
          <a:lstStyle/>
          <a:p>
            <a:pPr marL="274320" indent="-274320">
              <a:spcAft>
                <a:spcPts val="1200"/>
              </a:spcAft>
              <a:buFont typeface="Wingdings" panose="05000000000000000000" pitchFamily="2" charset="2"/>
              <a:buChar char="ü"/>
            </a:pPr>
            <a:r>
              <a:rPr lang="en-US" sz="2000" dirty="0">
                <a:latin typeface="Century Gothic"/>
              </a:rPr>
              <a:t>Provide timely progress updates and submit documentation showing CAP items resolved.</a:t>
            </a:r>
          </a:p>
          <a:p>
            <a:pPr marL="274320" indent="-274320">
              <a:spcAft>
                <a:spcPts val="1200"/>
              </a:spcAft>
              <a:buFont typeface="Wingdings" panose="05000000000000000000" pitchFamily="2" charset="2"/>
              <a:buChar char="ü"/>
            </a:pPr>
            <a:r>
              <a:rPr lang="en-US" sz="2000" dirty="0"/>
              <a:t>Monthly or bi-monthly meetings may be necessary depending on the CAP’s complexity.</a:t>
            </a:r>
            <a:endParaRPr lang="en-US" sz="2000" dirty="0">
              <a:latin typeface="Century Gothic"/>
            </a:endParaRPr>
          </a:p>
          <a:p>
            <a:pPr marL="274320" indent="-274320">
              <a:spcAft>
                <a:spcPts val="1200"/>
              </a:spcAft>
              <a:buFont typeface="Wingdings" panose="05000000000000000000" pitchFamily="2" charset="2"/>
              <a:buChar char="ü"/>
            </a:pPr>
            <a:r>
              <a:rPr lang="en-US" sz="2000" dirty="0">
                <a:latin typeface="Century Gothic"/>
              </a:rPr>
              <a:t>Assigned OM staff will review and provide feedback. </a:t>
            </a:r>
          </a:p>
        </p:txBody>
      </p:sp>
      <p:sp>
        <p:nvSpPr>
          <p:cNvPr id="3" name="Title 2">
            <a:extLst>
              <a:ext uri="{FF2B5EF4-FFF2-40B4-BE49-F238E27FC236}">
                <a16:creationId xmlns:a16="http://schemas.microsoft.com/office/drawing/2014/main" id="{EA1816EB-2AD4-4C1A-9A21-3532BA7F29F0}"/>
              </a:ext>
            </a:extLst>
          </p:cNvPr>
          <p:cNvSpPr>
            <a:spLocks noGrp="1"/>
          </p:cNvSpPr>
          <p:nvPr>
            <p:ph type="title"/>
          </p:nvPr>
        </p:nvSpPr>
        <p:spPr>
          <a:xfrm>
            <a:off x="419100" y="826676"/>
            <a:ext cx="10039252" cy="419100"/>
          </a:xfrm>
        </p:spPr>
        <p:txBody>
          <a:bodyPr>
            <a:normAutofit fontScale="90000"/>
          </a:bodyPr>
          <a:lstStyle/>
          <a:p>
            <a:r>
              <a:rPr lang="en-US" dirty="0"/>
              <a:t>CAP Phase 2: Submit CAP documentation and provide progress update	</a:t>
            </a:r>
          </a:p>
        </p:txBody>
      </p:sp>
      <p:sp>
        <p:nvSpPr>
          <p:cNvPr id="5" name="Date Placeholder 4">
            <a:extLst>
              <a:ext uri="{FF2B5EF4-FFF2-40B4-BE49-F238E27FC236}">
                <a16:creationId xmlns:a16="http://schemas.microsoft.com/office/drawing/2014/main" id="{04139C11-3E57-4863-925C-5BD0125E9761}"/>
              </a:ext>
            </a:extLst>
          </p:cNvPr>
          <p:cNvSpPr>
            <a:spLocks noGrp="1"/>
          </p:cNvSpPr>
          <p:nvPr>
            <p:ph type="dt" sz="half" idx="19"/>
          </p:nvPr>
        </p:nvSpPr>
        <p:spPr/>
        <p:txBody>
          <a:bodyPr/>
          <a:lstStyle/>
          <a:p>
            <a:fld id="{AC30439D-71C4-BA4D-96A8-5CC35AC14C60}" type="datetime7">
              <a:rPr lang="en-US" smtClean="0"/>
              <a:pPr/>
              <a:t>Apr-25</a:t>
            </a:fld>
            <a:r>
              <a:rPr lang="en-US"/>
              <a:t>  |</a:t>
            </a:r>
          </a:p>
        </p:txBody>
      </p:sp>
      <p:sp>
        <p:nvSpPr>
          <p:cNvPr id="6" name="Footer Placeholder 5">
            <a:extLst>
              <a:ext uri="{FF2B5EF4-FFF2-40B4-BE49-F238E27FC236}">
                <a16:creationId xmlns:a16="http://schemas.microsoft.com/office/drawing/2014/main" id="{5E4ABECB-8545-469D-957A-EAF5D1CC3868}"/>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9278DD20-CA43-4845-BF89-70DC737AD261}"/>
              </a:ext>
            </a:extLst>
          </p:cNvPr>
          <p:cNvSpPr>
            <a:spLocks noGrp="1"/>
          </p:cNvSpPr>
          <p:nvPr>
            <p:ph type="sldNum" sz="quarter" idx="21"/>
          </p:nvPr>
        </p:nvSpPr>
        <p:spPr/>
        <p:txBody>
          <a:bodyPr/>
          <a:lstStyle/>
          <a:p>
            <a:r>
              <a:rPr lang="en-US"/>
              <a:t>  </a:t>
            </a:r>
            <a:fld id="{E0E21186-8CC3-194A-9753-0BBC1EC778BB}" type="slidenum">
              <a:rPr lang="en-US" smtClean="0"/>
              <a:pPr/>
              <a:t>21</a:t>
            </a:fld>
            <a:endParaRPr lang="en-US"/>
          </a:p>
        </p:txBody>
      </p:sp>
      <p:pic>
        <p:nvPicPr>
          <p:cNvPr id="2" name="Picture 1">
            <a:extLst>
              <a:ext uri="{FF2B5EF4-FFF2-40B4-BE49-F238E27FC236}">
                <a16:creationId xmlns:a16="http://schemas.microsoft.com/office/drawing/2014/main" id="{074E2D57-4152-5CF8-FDDD-4D9EDAEF2BF4}"/>
              </a:ext>
            </a:extLst>
          </p:cNvPr>
          <p:cNvPicPr>
            <a:picLocks noChangeAspect="1"/>
          </p:cNvPicPr>
          <p:nvPr/>
        </p:nvPicPr>
        <p:blipFill>
          <a:blip r:embed="rId3"/>
          <a:stretch>
            <a:fillRect/>
          </a:stretch>
        </p:blipFill>
        <p:spPr>
          <a:xfrm>
            <a:off x="419100" y="1633176"/>
            <a:ext cx="5855970" cy="3851910"/>
          </a:xfrm>
          <a:prstGeom prst="rect">
            <a:avLst/>
          </a:prstGeom>
        </p:spPr>
      </p:pic>
    </p:spTree>
    <p:extLst>
      <p:ext uri="{BB962C8B-B14F-4D97-AF65-F5344CB8AC3E}">
        <p14:creationId xmlns:p14="http://schemas.microsoft.com/office/powerpoint/2010/main" val="253410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A15EC-F6EC-40E8-9730-AE160C487A57}"/>
              </a:ext>
            </a:extLst>
          </p:cNvPr>
          <p:cNvSpPr>
            <a:spLocks noGrp="1"/>
          </p:cNvSpPr>
          <p:nvPr>
            <p:ph type="body" sz="quarter" idx="18"/>
          </p:nvPr>
        </p:nvSpPr>
        <p:spPr>
          <a:xfrm>
            <a:off x="6546947" y="2038407"/>
            <a:ext cx="4966566" cy="3338781"/>
          </a:xfrm>
        </p:spPr>
        <p:txBody>
          <a:bodyPr vert="horz" lIns="91440" tIns="45720" rIns="91440" bIns="45720" rtlCol="0" anchor="t">
            <a:noAutofit/>
          </a:bodyPr>
          <a:lstStyle/>
          <a:p>
            <a:pPr marL="0" indent="0">
              <a:buNone/>
            </a:pPr>
            <a:r>
              <a:rPr lang="en-US" sz="2000" dirty="0">
                <a:latin typeface="Century Gothic"/>
              </a:rPr>
              <a:t>Our Goal is to provide the needed support to help grantees resolve issues noted on the CAP report. </a:t>
            </a:r>
          </a:p>
          <a:p>
            <a:pPr marL="0" indent="0">
              <a:buNone/>
            </a:pPr>
            <a:endParaRPr lang="en-US" sz="2000" dirty="0">
              <a:latin typeface="Century Gothic"/>
            </a:endParaRPr>
          </a:p>
          <a:p>
            <a:pPr marL="0" indent="0">
              <a:buNone/>
            </a:pPr>
            <a:r>
              <a:rPr lang="en-US" sz="2000" dirty="0">
                <a:latin typeface="Century Gothic"/>
              </a:rPr>
              <a:t>Once all issues are resolved, the grantee will receive a notice from the Monitoring Office of the CAP Closure.</a:t>
            </a:r>
          </a:p>
          <a:p>
            <a:pPr marL="0" indent="0">
              <a:buNone/>
            </a:pPr>
            <a:endParaRPr lang="en-US" sz="2000" b="1" i="1" dirty="0"/>
          </a:p>
          <a:p>
            <a:pPr marL="0" indent="0">
              <a:buNone/>
            </a:pPr>
            <a:endParaRPr lang="en-US" b="1" i="1" dirty="0"/>
          </a:p>
          <a:p>
            <a:pPr marL="0" indent="0">
              <a:buNone/>
            </a:pPr>
            <a:endParaRPr lang="en-US" b="1" i="1" dirty="0"/>
          </a:p>
          <a:p>
            <a:pPr marL="0" indent="0">
              <a:buNone/>
            </a:pPr>
            <a:endParaRPr lang="en-US" dirty="0"/>
          </a:p>
        </p:txBody>
      </p:sp>
      <p:sp>
        <p:nvSpPr>
          <p:cNvPr id="3" name="Title 2">
            <a:extLst>
              <a:ext uri="{FF2B5EF4-FFF2-40B4-BE49-F238E27FC236}">
                <a16:creationId xmlns:a16="http://schemas.microsoft.com/office/drawing/2014/main" id="{8CB46D3A-DF1C-43B4-9FCC-E672B2DA9977}"/>
              </a:ext>
            </a:extLst>
          </p:cNvPr>
          <p:cNvSpPr>
            <a:spLocks noGrp="1"/>
          </p:cNvSpPr>
          <p:nvPr>
            <p:ph type="title"/>
          </p:nvPr>
        </p:nvSpPr>
        <p:spPr>
          <a:xfrm>
            <a:off x="471584" y="567041"/>
            <a:ext cx="8754037" cy="419100"/>
          </a:xfrm>
        </p:spPr>
        <p:txBody>
          <a:bodyPr>
            <a:normAutofit fontScale="90000"/>
          </a:bodyPr>
          <a:lstStyle/>
          <a:p>
            <a:r>
              <a:rPr lang="en-US" dirty="0">
                <a:latin typeface="Century Gothic"/>
              </a:rPr>
              <a:t>CAP Phase 3: CAP Closeout</a:t>
            </a:r>
          </a:p>
        </p:txBody>
      </p:sp>
      <p:sp>
        <p:nvSpPr>
          <p:cNvPr id="5" name="Date Placeholder 4">
            <a:extLst>
              <a:ext uri="{FF2B5EF4-FFF2-40B4-BE49-F238E27FC236}">
                <a16:creationId xmlns:a16="http://schemas.microsoft.com/office/drawing/2014/main" id="{5CD81E51-AF7F-4021-8774-080848C2CD84}"/>
              </a:ext>
            </a:extLst>
          </p:cNvPr>
          <p:cNvSpPr>
            <a:spLocks noGrp="1"/>
          </p:cNvSpPr>
          <p:nvPr>
            <p:ph type="dt" sz="half" idx="19"/>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797D2980-97F1-4D43-9FBC-02AE1CBD88A9}"/>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C94F770-C7ED-4153-8D7A-E4751B7216B8}"/>
              </a:ext>
            </a:extLst>
          </p:cNvPr>
          <p:cNvSpPr>
            <a:spLocks noGrp="1"/>
          </p:cNvSpPr>
          <p:nvPr>
            <p:ph type="sldNum" sz="quarter" idx="21"/>
          </p:nvPr>
        </p:nvSpPr>
        <p:spPr/>
        <p:txBody>
          <a:bodyPr/>
          <a:lstStyle/>
          <a:p>
            <a:r>
              <a:rPr lang="en-US"/>
              <a:t>  </a:t>
            </a:r>
            <a:fld id="{E0E21186-8CC3-194A-9753-0BBC1EC778BB}" type="slidenum">
              <a:rPr lang="en-US" smtClean="0"/>
              <a:pPr/>
              <a:t>22</a:t>
            </a:fld>
            <a:endParaRPr lang="en-US"/>
          </a:p>
        </p:txBody>
      </p:sp>
      <p:pic>
        <p:nvPicPr>
          <p:cNvPr id="9" name="Picture 8" descr="Shape&#10;&#10;AI-generated content may be incorrect.">
            <a:extLst>
              <a:ext uri="{FF2B5EF4-FFF2-40B4-BE49-F238E27FC236}">
                <a16:creationId xmlns:a16="http://schemas.microsoft.com/office/drawing/2014/main" id="{4790BA22-91CF-5F7C-9F08-C398CD32B4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7001" y="1334433"/>
            <a:ext cx="6775222" cy="5081416"/>
          </a:xfrm>
          <a:prstGeom prst="rect">
            <a:avLst/>
          </a:prstGeom>
        </p:spPr>
      </p:pic>
      <p:sp>
        <p:nvSpPr>
          <p:cNvPr id="10" name="TextBox 9">
            <a:extLst>
              <a:ext uri="{FF2B5EF4-FFF2-40B4-BE49-F238E27FC236}">
                <a16:creationId xmlns:a16="http://schemas.microsoft.com/office/drawing/2014/main" id="{3B0531DB-D717-4859-BDF0-5115C5ABE2B9}"/>
              </a:ext>
            </a:extLst>
          </p:cNvPr>
          <p:cNvSpPr txBox="1"/>
          <p:nvPr/>
        </p:nvSpPr>
        <p:spPr>
          <a:xfrm>
            <a:off x="127001" y="8529809"/>
            <a:ext cx="5930899" cy="230832"/>
          </a:xfrm>
          <a:prstGeom prst="rect">
            <a:avLst/>
          </a:prstGeom>
          <a:noFill/>
        </p:spPr>
        <p:txBody>
          <a:bodyPr wrap="square" rtlCol="0">
            <a:spAutoFit/>
          </a:bodyPr>
          <a:lstStyle/>
          <a:p>
            <a:r>
              <a:rPr lang="en-US" sz="900">
                <a:hlinkClick r:id="rId4" tooltip="https://freepngimg.com/png/26900-finish-line-transparent-image"/>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100723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841D1-6B79-40DA-8E9C-59327ADB99E8}"/>
              </a:ext>
            </a:extLst>
          </p:cNvPr>
          <p:cNvSpPr>
            <a:spLocks noGrp="1"/>
          </p:cNvSpPr>
          <p:nvPr>
            <p:ph type="title"/>
          </p:nvPr>
        </p:nvSpPr>
        <p:spPr/>
        <p:txBody>
          <a:bodyPr>
            <a:normAutofit fontScale="90000"/>
          </a:bodyPr>
          <a:lstStyle/>
          <a:p>
            <a:r>
              <a:rPr lang="en-US" dirty="0">
                <a:latin typeface="Century Gothic"/>
              </a:rPr>
              <a:t>Corrective Action Plan Phase 2 and 3: Key Points </a:t>
            </a:r>
            <a:endParaRPr lang="en-US" dirty="0"/>
          </a:p>
        </p:txBody>
      </p:sp>
      <p:sp>
        <p:nvSpPr>
          <p:cNvPr id="4" name="Text Placeholder 3">
            <a:extLst>
              <a:ext uri="{FF2B5EF4-FFF2-40B4-BE49-F238E27FC236}">
                <a16:creationId xmlns:a16="http://schemas.microsoft.com/office/drawing/2014/main" id="{4C886225-478C-465F-87CE-0925735F31A5}"/>
              </a:ext>
            </a:extLst>
          </p:cNvPr>
          <p:cNvSpPr>
            <a:spLocks noGrp="1"/>
          </p:cNvSpPr>
          <p:nvPr>
            <p:ph type="body" sz="quarter" idx="13"/>
          </p:nvPr>
        </p:nvSpPr>
        <p:spPr/>
        <p:txBody>
          <a:bodyPr/>
          <a:lstStyle/>
          <a:p>
            <a:r>
              <a:rPr lang="en-US" dirty="0"/>
              <a:t>To be complete within three-months of CAP Approval</a:t>
            </a:r>
          </a:p>
          <a:p>
            <a:endParaRPr lang="en-US" dirty="0"/>
          </a:p>
        </p:txBody>
      </p:sp>
      <p:sp>
        <p:nvSpPr>
          <p:cNvPr id="5" name="Date Placeholder 4">
            <a:extLst>
              <a:ext uri="{FF2B5EF4-FFF2-40B4-BE49-F238E27FC236}">
                <a16:creationId xmlns:a16="http://schemas.microsoft.com/office/drawing/2014/main" id="{09E4FA20-29F4-417D-A923-4BDDCEB480FF}"/>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B8690289-7B26-4885-BEA8-4D2629422B6E}"/>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196E6722-9997-4DAB-8C49-AF497057B182}"/>
              </a:ext>
            </a:extLst>
          </p:cNvPr>
          <p:cNvSpPr>
            <a:spLocks noGrp="1"/>
          </p:cNvSpPr>
          <p:nvPr>
            <p:ph type="sldNum" sz="quarter" idx="16"/>
          </p:nvPr>
        </p:nvSpPr>
        <p:spPr/>
        <p:txBody>
          <a:bodyPr/>
          <a:lstStyle/>
          <a:p>
            <a:r>
              <a:rPr lang="en-US"/>
              <a:t>  </a:t>
            </a:r>
            <a:fld id="{E0E21186-8CC3-194A-9753-0BBC1EC778BB}" type="slidenum">
              <a:rPr lang="en-US" smtClean="0"/>
              <a:pPr/>
              <a:t>23</a:t>
            </a:fld>
            <a:endParaRPr lang="en-US"/>
          </a:p>
        </p:txBody>
      </p:sp>
      <p:graphicFrame>
        <p:nvGraphicFramePr>
          <p:cNvPr id="9" name="Diagram 8">
            <a:extLst>
              <a:ext uri="{FF2B5EF4-FFF2-40B4-BE49-F238E27FC236}">
                <a16:creationId xmlns:a16="http://schemas.microsoft.com/office/drawing/2014/main" id="{51B9C413-363C-6E71-4F01-1E370242BDC9}"/>
              </a:ext>
            </a:extLst>
          </p:cNvPr>
          <p:cNvGraphicFramePr/>
          <p:nvPr>
            <p:extLst>
              <p:ext uri="{D42A27DB-BD31-4B8C-83A1-F6EECF244321}">
                <p14:modId xmlns:p14="http://schemas.microsoft.com/office/powerpoint/2010/main" val="1204862516"/>
              </p:ext>
            </p:extLst>
          </p:nvPr>
        </p:nvGraphicFramePr>
        <p:xfrm>
          <a:off x="1287248" y="658290"/>
          <a:ext cx="9774452" cy="5899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46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ose-up of question mark on a hardwood floor against a wall">
            <a:extLst>
              <a:ext uri="{FF2B5EF4-FFF2-40B4-BE49-F238E27FC236}">
                <a16:creationId xmlns:a16="http://schemas.microsoft.com/office/drawing/2014/main" id="{3F40A395-4CAF-FBB0-AC2F-0AEA1BDBFDF6}"/>
              </a:ext>
            </a:extLst>
          </p:cNvPr>
          <p:cNvPicPr>
            <a:picLocks noChangeAspect="1"/>
          </p:cNvPicPr>
          <p:nvPr/>
        </p:nvPicPr>
        <p:blipFill>
          <a:blip r:embed="rId3"/>
          <a:stretch>
            <a:fillRect/>
          </a:stretch>
        </p:blipFill>
        <p:spPr>
          <a:xfrm>
            <a:off x="1019909" y="936542"/>
            <a:ext cx="10140464" cy="4981873"/>
          </a:xfrm>
          <a:prstGeom prst="rect">
            <a:avLst/>
          </a:prstGeom>
        </p:spPr>
      </p:pic>
      <p:sp>
        <p:nvSpPr>
          <p:cNvPr id="3" name="Title 2">
            <a:extLst>
              <a:ext uri="{FF2B5EF4-FFF2-40B4-BE49-F238E27FC236}">
                <a16:creationId xmlns:a16="http://schemas.microsoft.com/office/drawing/2014/main" id="{E7211755-D776-467F-913F-A5A68B9B0FB5}"/>
              </a:ext>
            </a:extLst>
          </p:cNvPr>
          <p:cNvSpPr>
            <a:spLocks noGrp="1"/>
          </p:cNvSpPr>
          <p:nvPr>
            <p:ph type="title"/>
          </p:nvPr>
        </p:nvSpPr>
        <p:spPr/>
        <p:txBody>
          <a:bodyPr>
            <a:normAutofit fontScale="90000"/>
          </a:bodyPr>
          <a:lstStyle/>
          <a:p>
            <a:pPr>
              <a:lnSpc>
                <a:spcPct val="100000"/>
              </a:lnSpc>
              <a:spcBef>
                <a:spcPts val="0"/>
              </a:spcBef>
            </a:pPr>
            <a:r>
              <a:rPr lang="en-US" sz="5400" dirty="0">
                <a:latin typeface="Century Gothic"/>
              </a:rPr>
              <a:t> </a:t>
            </a:r>
            <a:br>
              <a:rPr lang="en-US" sz="5400" dirty="0">
                <a:latin typeface="Century Gothic"/>
              </a:rPr>
            </a:br>
            <a:br>
              <a:rPr lang="en-US" sz="5400" dirty="0">
                <a:latin typeface="Century Gothic"/>
              </a:rPr>
            </a:br>
            <a:br>
              <a:rPr lang="en-US" sz="5400" dirty="0">
                <a:latin typeface="Century Gothic"/>
              </a:rPr>
            </a:br>
            <a:endParaRPr lang="en-US" sz="1200" b="0" dirty="0">
              <a:latin typeface="Century Gothic"/>
            </a:endParaRPr>
          </a:p>
          <a:p>
            <a:r>
              <a:rPr lang="en-US" sz="5400" dirty="0">
                <a:latin typeface="Century Gothic"/>
              </a:rPr>
              <a:t>Questions?</a:t>
            </a:r>
            <a:br>
              <a:rPr lang="en-US" sz="5400" dirty="0">
                <a:latin typeface="Century Gothic"/>
              </a:rPr>
            </a:br>
            <a:br>
              <a:rPr lang="en-US" sz="5400" dirty="0">
                <a:latin typeface="Century Gothic"/>
              </a:rPr>
            </a:br>
            <a:endParaRPr lang="en-US" sz="5400" b="0" dirty="0">
              <a:latin typeface="Century Gothic"/>
            </a:endParaRPr>
          </a:p>
        </p:txBody>
      </p:sp>
      <p:sp>
        <p:nvSpPr>
          <p:cNvPr id="5" name="Date Placeholder 4">
            <a:extLst>
              <a:ext uri="{FF2B5EF4-FFF2-40B4-BE49-F238E27FC236}">
                <a16:creationId xmlns:a16="http://schemas.microsoft.com/office/drawing/2014/main" id="{11E2F018-4264-4B90-B1B3-A376D0467773}"/>
              </a:ext>
            </a:extLst>
          </p:cNvPr>
          <p:cNvSpPr>
            <a:spLocks noGrp="1"/>
          </p:cNvSpPr>
          <p:nvPr>
            <p:ph type="dt" sz="half" idx="14"/>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139F46A4-8ECD-4063-B6F9-86BAA1585C80}"/>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85120942-D34C-4929-97A0-B5088A88D88B}"/>
              </a:ext>
            </a:extLst>
          </p:cNvPr>
          <p:cNvSpPr>
            <a:spLocks noGrp="1"/>
          </p:cNvSpPr>
          <p:nvPr>
            <p:ph type="sldNum" sz="quarter" idx="16"/>
          </p:nvPr>
        </p:nvSpPr>
        <p:spPr/>
        <p:txBody>
          <a:bodyPr/>
          <a:lstStyle/>
          <a:p>
            <a:r>
              <a:rPr lang="en-US"/>
              <a:t>  </a:t>
            </a:r>
            <a:fld id="{E0E21186-8CC3-194A-9753-0BBC1EC778BB}" type="slidenum">
              <a:rPr lang="en-US" smtClean="0"/>
              <a:pPr/>
              <a:t>24</a:t>
            </a:fld>
            <a:endParaRPr lang="en-US"/>
          </a:p>
        </p:txBody>
      </p:sp>
      <p:sp>
        <p:nvSpPr>
          <p:cNvPr id="4" name="TextBox 3">
            <a:extLst>
              <a:ext uri="{FF2B5EF4-FFF2-40B4-BE49-F238E27FC236}">
                <a16:creationId xmlns:a16="http://schemas.microsoft.com/office/drawing/2014/main" id="{80D526C7-4E75-BA36-8E38-CD4B3A4601C0}"/>
              </a:ext>
            </a:extLst>
          </p:cNvPr>
          <p:cNvSpPr txBox="1"/>
          <p:nvPr/>
        </p:nvSpPr>
        <p:spPr>
          <a:xfrm>
            <a:off x="4601689" y="2958935"/>
            <a:ext cx="557150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Please contact your assigned Monitoring Officer or the Monitoring Office at</a:t>
            </a:r>
          </a:p>
          <a:p>
            <a:r>
              <a:rPr lang="en-US" sz="2000" dirty="0">
                <a:hlinkClick r:id="rId4"/>
              </a:rPr>
              <a:t>monitoring@americorps.gov</a:t>
            </a:r>
            <a:r>
              <a:rPr lang="en-US" sz="2000" dirty="0"/>
              <a:t>.</a:t>
            </a:r>
            <a:endParaRPr lang="en-US" sz="2000" dirty="0">
              <a:ea typeface="+mn-lt"/>
              <a:cs typeface="+mn-lt"/>
            </a:endParaRPr>
          </a:p>
          <a:p>
            <a:pPr algn="l"/>
            <a:endParaRPr lang="en-US" dirty="0"/>
          </a:p>
        </p:txBody>
      </p:sp>
    </p:spTree>
    <p:extLst>
      <p:ext uri="{BB962C8B-B14F-4D97-AF65-F5344CB8AC3E}">
        <p14:creationId xmlns:p14="http://schemas.microsoft.com/office/powerpoint/2010/main" val="257144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7243CB5-4FAE-4533-8ABF-E203EAB2E886}"/>
              </a:ext>
            </a:extLst>
          </p:cNvPr>
          <p:cNvSpPr>
            <a:spLocks noGrp="1"/>
          </p:cNvSpPr>
          <p:nvPr>
            <p:ph type="sldNum" sz="quarter" idx="21"/>
          </p:nvPr>
        </p:nvSpPr>
        <p:spPr/>
        <p:txBody>
          <a:bodyPr/>
          <a:lstStyle/>
          <a:p>
            <a:r>
              <a:rPr lang="en-US"/>
              <a:t>  </a:t>
            </a:r>
            <a:fld id="{E0E21186-8CC3-194A-9753-0BBC1EC778BB}" type="slidenum">
              <a:rPr lang="en-US" smtClean="0"/>
              <a:pPr/>
              <a:t>3</a:t>
            </a:fld>
            <a:endParaRPr lang="en-US"/>
          </a:p>
        </p:txBody>
      </p:sp>
      <p:sp>
        <p:nvSpPr>
          <p:cNvPr id="3" name="Title 2">
            <a:extLst>
              <a:ext uri="{FF2B5EF4-FFF2-40B4-BE49-F238E27FC236}">
                <a16:creationId xmlns:a16="http://schemas.microsoft.com/office/drawing/2014/main" id="{15418087-267E-499A-944B-5A0B4641B917}"/>
              </a:ext>
            </a:extLst>
          </p:cNvPr>
          <p:cNvSpPr>
            <a:spLocks noGrp="1"/>
          </p:cNvSpPr>
          <p:nvPr>
            <p:ph type="title"/>
          </p:nvPr>
        </p:nvSpPr>
        <p:spPr/>
        <p:txBody>
          <a:bodyPr>
            <a:normAutofit fontScale="90000"/>
          </a:bodyPr>
          <a:lstStyle/>
          <a:p>
            <a:r>
              <a:rPr lang="en-US"/>
              <a:t>Monitoring Activity Lifecycle</a:t>
            </a:r>
          </a:p>
        </p:txBody>
      </p:sp>
      <p:sp>
        <p:nvSpPr>
          <p:cNvPr id="5" name="Date Placeholder 4">
            <a:extLst>
              <a:ext uri="{FF2B5EF4-FFF2-40B4-BE49-F238E27FC236}">
                <a16:creationId xmlns:a16="http://schemas.microsoft.com/office/drawing/2014/main" id="{319D0D1A-1FB3-463A-BFC0-5C789FC204F4}"/>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Apr-25</a:t>
            </a:fld>
            <a:r>
              <a:rPr lang="en-US"/>
              <a:t>  |</a:t>
            </a:r>
          </a:p>
        </p:txBody>
      </p:sp>
      <p:sp>
        <p:nvSpPr>
          <p:cNvPr id="6" name="Footer Placeholder 5">
            <a:extLst>
              <a:ext uri="{FF2B5EF4-FFF2-40B4-BE49-F238E27FC236}">
                <a16:creationId xmlns:a16="http://schemas.microsoft.com/office/drawing/2014/main" id="{9919AF31-AE0D-467A-A649-7DC7AB4D7C23}"/>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pic>
        <p:nvPicPr>
          <p:cNvPr id="10" name="Picture 9" descr="Image of monitoring workflow and process overview.">
            <a:extLst>
              <a:ext uri="{FF2B5EF4-FFF2-40B4-BE49-F238E27FC236}">
                <a16:creationId xmlns:a16="http://schemas.microsoft.com/office/drawing/2014/main" id="{A5561996-F6F8-45F1-85F9-A9B41805E83C}"/>
              </a:ext>
            </a:extLst>
          </p:cNvPr>
          <p:cNvPicPr/>
          <p:nvPr/>
        </p:nvPicPr>
        <p:blipFill>
          <a:blip r:embed="rId3">
            <a:extLst>
              <a:ext uri="{28A0092B-C50C-407E-A947-70E740481C1C}">
                <a14:useLocalDpi xmlns:a14="http://schemas.microsoft.com/office/drawing/2010/main" val="0"/>
              </a:ext>
            </a:extLst>
          </a:blip>
          <a:stretch>
            <a:fillRect/>
          </a:stretch>
        </p:blipFill>
        <p:spPr>
          <a:xfrm>
            <a:off x="636345" y="1767063"/>
            <a:ext cx="10868718" cy="4260877"/>
          </a:xfrm>
          <a:prstGeom prst="rect">
            <a:avLst/>
          </a:prstGeom>
        </p:spPr>
      </p:pic>
      <p:sp>
        <p:nvSpPr>
          <p:cNvPr id="8" name="Left Brace 7">
            <a:extLst>
              <a:ext uri="{FF2B5EF4-FFF2-40B4-BE49-F238E27FC236}">
                <a16:creationId xmlns:a16="http://schemas.microsoft.com/office/drawing/2014/main" id="{5CDF22AD-87ED-4643-8AEB-F833F6B2A728}"/>
              </a:ext>
              <a:ext uri="{C183D7F6-B498-43B3-948B-1728B52AA6E4}">
                <adec:decorative xmlns:adec="http://schemas.microsoft.com/office/drawing/2017/decorative" val="1"/>
              </a:ext>
            </a:extLst>
          </p:cNvPr>
          <p:cNvSpPr/>
          <p:nvPr/>
        </p:nvSpPr>
        <p:spPr>
          <a:xfrm rot="5400000">
            <a:off x="8800450" y="-247538"/>
            <a:ext cx="325650" cy="3881896"/>
          </a:xfrm>
          <a:prstGeom prst="leftBrace">
            <a:avLst>
              <a:gd name="adj1" fmla="val 35000"/>
              <a:gd name="adj2" fmla="val 50000"/>
            </a:avLst>
          </a:prstGeom>
          <a:ln w="571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44F59862-C52A-436E-924C-DD35B4468CE2}"/>
              </a:ext>
              <a:ext uri="{C183D7F6-B498-43B3-948B-1728B52AA6E4}">
                <adec:decorative xmlns:adec="http://schemas.microsoft.com/office/drawing/2017/decorative" val="1"/>
              </a:ext>
            </a:extLst>
          </p:cNvPr>
          <p:cNvSpPr txBox="1"/>
          <p:nvPr/>
        </p:nvSpPr>
        <p:spPr>
          <a:xfrm>
            <a:off x="8277848" y="5883151"/>
            <a:ext cx="4379976" cy="276999"/>
          </a:xfrm>
          <a:prstGeom prst="rect">
            <a:avLst/>
          </a:prstGeom>
          <a:noFill/>
        </p:spPr>
        <p:txBody>
          <a:bodyPr wrap="square" rtlCol="0">
            <a:spAutoFit/>
          </a:bodyPr>
          <a:lstStyle/>
          <a:p>
            <a:r>
              <a:rPr lang="en-US" sz="1200" i="1"/>
              <a:t>*ORO: AmeriCorps Office of Regional Operations</a:t>
            </a:r>
          </a:p>
        </p:txBody>
      </p:sp>
      <p:sp>
        <p:nvSpPr>
          <p:cNvPr id="15" name="TextBox 14">
            <a:extLst>
              <a:ext uri="{FF2B5EF4-FFF2-40B4-BE49-F238E27FC236}">
                <a16:creationId xmlns:a16="http://schemas.microsoft.com/office/drawing/2014/main" id="{8B69E632-09E9-4C61-B9D3-AF8A2934716A}"/>
              </a:ext>
              <a:ext uri="{C183D7F6-B498-43B3-948B-1728B52AA6E4}">
                <adec:decorative xmlns:adec="http://schemas.microsoft.com/office/drawing/2017/decorative" val="1"/>
              </a:ext>
            </a:extLst>
          </p:cNvPr>
          <p:cNvSpPr txBox="1"/>
          <p:nvPr/>
        </p:nvSpPr>
        <p:spPr>
          <a:xfrm>
            <a:off x="9029570" y="1140640"/>
            <a:ext cx="1402398" cy="276999"/>
          </a:xfrm>
          <a:prstGeom prst="rect">
            <a:avLst/>
          </a:prstGeom>
          <a:noFill/>
        </p:spPr>
        <p:txBody>
          <a:bodyPr wrap="square" rtlCol="0">
            <a:spAutoFit/>
          </a:bodyPr>
          <a:lstStyle/>
          <a:p>
            <a:r>
              <a:rPr lang="en-US" sz="1200" b="1" i="1"/>
              <a:t>You are here!</a:t>
            </a:r>
          </a:p>
        </p:txBody>
      </p:sp>
      <p:pic>
        <p:nvPicPr>
          <p:cNvPr id="17" name="Graphic 16">
            <a:extLst>
              <a:ext uri="{FF2B5EF4-FFF2-40B4-BE49-F238E27FC236}">
                <a16:creationId xmlns:a16="http://schemas.microsoft.com/office/drawing/2014/main" id="{7C002413-C244-44D5-93CB-CE5BD1E23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7252" y="837198"/>
            <a:ext cx="703974" cy="703974"/>
          </a:xfrm>
          <a:prstGeom prst="rect">
            <a:avLst/>
          </a:prstGeom>
        </p:spPr>
      </p:pic>
    </p:spTree>
    <p:extLst>
      <p:ext uri="{BB962C8B-B14F-4D97-AF65-F5344CB8AC3E}">
        <p14:creationId xmlns:p14="http://schemas.microsoft.com/office/powerpoint/2010/main" val="66851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a:xfrm>
            <a:off x="463647" y="567041"/>
            <a:ext cx="7319903" cy="419100"/>
          </a:xfrm>
        </p:spPr>
        <p:txBody>
          <a:bodyPr>
            <a:normAutofit fontScale="90000"/>
          </a:bodyPr>
          <a:lstStyle/>
          <a:p>
            <a:r>
              <a:rPr lang="en-US" dirty="0"/>
              <a:t>Monitoring Results and CAP Notifications</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4</a:t>
            </a:fld>
            <a:endParaRPr lang="en-US"/>
          </a:p>
        </p:txBody>
      </p:sp>
      <p:graphicFrame>
        <p:nvGraphicFramePr>
          <p:cNvPr id="7" name="Diagram 6">
            <a:extLst>
              <a:ext uri="{FF2B5EF4-FFF2-40B4-BE49-F238E27FC236}">
                <a16:creationId xmlns:a16="http://schemas.microsoft.com/office/drawing/2014/main" id="{E8B3A88C-93F0-BDC0-9608-3E7494829D08}"/>
              </a:ext>
            </a:extLst>
          </p:cNvPr>
          <p:cNvGraphicFramePr/>
          <p:nvPr>
            <p:extLst>
              <p:ext uri="{D42A27DB-BD31-4B8C-83A1-F6EECF244321}">
                <p14:modId xmlns:p14="http://schemas.microsoft.com/office/powerpoint/2010/main" val="3631736784"/>
              </p:ext>
            </p:extLst>
          </p:nvPr>
        </p:nvGraphicFramePr>
        <p:xfrm>
          <a:off x="0" y="1287875"/>
          <a:ext cx="11257765" cy="4742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277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p:txBody>
          <a:bodyPr>
            <a:normAutofit fontScale="90000"/>
          </a:bodyPr>
          <a:lstStyle/>
          <a:p>
            <a:r>
              <a:rPr lang="en-US"/>
              <a:t>Monitoring Report</a:t>
            </a:r>
            <a:br>
              <a:rPr lang="en-US"/>
            </a:br>
            <a:r>
              <a:rPr lang="en-US"/>
              <a:t>Format </a:t>
            </a:r>
          </a:p>
        </p:txBody>
      </p:sp>
      <p:sp>
        <p:nvSpPr>
          <p:cNvPr id="3" name="Text Placeholder 2">
            <a:extLst>
              <a:ext uri="{FF2B5EF4-FFF2-40B4-BE49-F238E27FC236}">
                <a16:creationId xmlns:a16="http://schemas.microsoft.com/office/drawing/2014/main" id="{2DDD3793-69A3-4846-80D6-030BF96E4F89}"/>
              </a:ext>
            </a:extLst>
          </p:cNvPr>
          <p:cNvSpPr>
            <a:spLocks noGrp="1"/>
          </p:cNvSpPr>
          <p:nvPr>
            <p:ph type="body" sz="quarter" idx="13"/>
          </p:nvPr>
        </p:nvSpPr>
        <p:spPr/>
        <p:txBody>
          <a:bodyPr/>
          <a:lstStyle/>
          <a:p>
            <a:r>
              <a:rPr lang="en-US" dirty="0"/>
              <a:t>Cover Page</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5</a:t>
            </a:fld>
            <a:endParaRPr lang="en-US"/>
          </a:p>
        </p:txBody>
      </p:sp>
      <p:pic>
        <p:nvPicPr>
          <p:cNvPr id="8" name="Picture 7">
            <a:extLst>
              <a:ext uri="{FF2B5EF4-FFF2-40B4-BE49-F238E27FC236}">
                <a16:creationId xmlns:a16="http://schemas.microsoft.com/office/drawing/2014/main" id="{BFA42443-05FE-22DF-126A-067D1D749D72}"/>
              </a:ext>
            </a:extLst>
          </p:cNvPr>
          <p:cNvPicPr>
            <a:picLocks noChangeAspect="1"/>
          </p:cNvPicPr>
          <p:nvPr/>
        </p:nvPicPr>
        <p:blipFill rotWithShape="1">
          <a:blip r:embed="rId3"/>
          <a:srcRect r="482"/>
          <a:stretch/>
        </p:blipFill>
        <p:spPr>
          <a:xfrm>
            <a:off x="3925111" y="567041"/>
            <a:ext cx="6747438" cy="5562600"/>
          </a:xfrm>
          <a:prstGeom prst="rect">
            <a:avLst/>
          </a:prstGeom>
        </p:spPr>
      </p:pic>
    </p:spTree>
    <p:extLst>
      <p:ext uri="{BB962C8B-B14F-4D97-AF65-F5344CB8AC3E}">
        <p14:creationId xmlns:p14="http://schemas.microsoft.com/office/powerpoint/2010/main" val="254990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p:txBody>
          <a:bodyPr>
            <a:normAutofit fontScale="90000"/>
          </a:bodyPr>
          <a:lstStyle/>
          <a:p>
            <a:r>
              <a:rPr lang="en-US" dirty="0"/>
              <a:t>Monitoring Report</a:t>
            </a:r>
            <a:br>
              <a:rPr lang="en-US" dirty="0"/>
            </a:br>
            <a:r>
              <a:rPr lang="en-US" dirty="0"/>
              <a:t>Format </a:t>
            </a:r>
          </a:p>
        </p:txBody>
      </p:sp>
      <p:sp>
        <p:nvSpPr>
          <p:cNvPr id="3" name="Text Placeholder 2">
            <a:extLst>
              <a:ext uri="{FF2B5EF4-FFF2-40B4-BE49-F238E27FC236}">
                <a16:creationId xmlns:a16="http://schemas.microsoft.com/office/drawing/2014/main" id="{2DDD3793-69A3-4846-80D6-030BF96E4F89}"/>
              </a:ext>
            </a:extLst>
          </p:cNvPr>
          <p:cNvSpPr>
            <a:spLocks noGrp="1"/>
          </p:cNvSpPr>
          <p:nvPr>
            <p:ph type="body" sz="quarter" idx="13"/>
          </p:nvPr>
        </p:nvSpPr>
        <p:spPr>
          <a:xfrm>
            <a:off x="463648" y="1006067"/>
            <a:ext cx="2520852" cy="419100"/>
          </a:xfrm>
        </p:spPr>
        <p:txBody>
          <a:bodyPr/>
          <a:lstStyle/>
          <a:p>
            <a:r>
              <a:rPr lang="en-US" dirty="0"/>
              <a:t>Monitoring Activity Summary (Monitoring Report)</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6</a:t>
            </a:fld>
            <a:endParaRPr lang="en-US"/>
          </a:p>
        </p:txBody>
      </p:sp>
      <p:pic>
        <p:nvPicPr>
          <p:cNvPr id="8" name="Picture 7">
            <a:extLst>
              <a:ext uri="{FF2B5EF4-FFF2-40B4-BE49-F238E27FC236}">
                <a16:creationId xmlns:a16="http://schemas.microsoft.com/office/drawing/2014/main" id="{A8ACF70F-1481-3C3E-85A9-952B0360AA23}"/>
              </a:ext>
            </a:extLst>
          </p:cNvPr>
          <p:cNvPicPr>
            <a:picLocks noChangeAspect="1"/>
          </p:cNvPicPr>
          <p:nvPr/>
        </p:nvPicPr>
        <p:blipFill>
          <a:blip r:embed="rId3"/>
          <a:stretch>
            <a:fillRect/>
          </a:stretch>
        </p:blipFill>
        <p:spPr>
          <a:xfrm>
            <a:off x="4037826" y="547115"/>
            <a:ext cx="6846888" cy="5525999"/>
          </a:xfrm>
          <a:prstGeom prst="rect">
            <a:avLst/>
          </a:prstGeom>
        </p:spPr>
      </p:pic>
    </p:spTree>
    <p:extLst>
      <p:ext uri="{BB962C8B-B14F-4D97-AF65-F5344CB8AC3E}">
        <p14:creationId xmlns:p14="http://schemas.microsoft.com/office/powerpoint/2010/main" val="174358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p:txBody>
          <a:bodyPr>
            <a:normAutofit fontScale="90000"/>
          </a:bodyPr>
          <a:lstStyle/>
          <a:p>
            <a:r>
              <a:rPr lang="en-US"/>
              <a:t>Monitoring Report</a:t>
            </a:r>
            <a:br>
              <a:rPr lang="en-US"/>
            </a:br>
            <a:r>
              <a:rPr lang="en-US"/>
              <a:t>Format </a:t>
            </a:r>
          </a:p>
        </p:txBody>
      </p:sp>
      <p:sp>
        <p:nvSpPr>
          <p:cNvPr id="3" name="Text Placeholder 2">
            <a:extLst>
              <a:ext uri="{FF2B5EF4-FFF2-40B4-BE49-F238E27FC236}">
                <a16:creationId xmlns:a16="http://schemas.microsoft.com/office/drawing/2014/main" id="{2DDD3793-69A3-4846-80D6-030BF96E4F89}"/>
              </a:ext>
            </a:extLst>
          </p:cNvPr>
          <p:cNvSpPr>
            <a:spLocks noGrp="1"/>
          </p:cNvSpPr>
          <p:nvPr>
            <p:ph type="body" sz="quarter" idx="13"/>
          </p:nvPr>
        </p:nvSpPr>
        <p:spPr/>
        <p:txBody>
          <a:bodyPr/>
          <a:lstStyle/>
          <a:p>
            <a:r>
              <a:rPr lang="en-US" dirty="0"/>
              <a:t>Corrective Action Plan tab (CAP)</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7</a:t>
            </a:fld>
            <a:endParaRPr lang="en-US"/>
          </a:p>
        </p:txBody>
      </p:sp>
      <p:pic>
        <p:nvPicPr>
          <p:cNvPr id="9" name="Picture 8">
            <a:extLst>
              <a:ext uri="{FF2B5EF4-FFF2-40B4-BE49-F238E27FC236}">
                <a16:creationId xmlns:a16="http://schemas.microsoft.com/office/drawing/2014/main" id="{C9E25F94-6098-1DAD-3490-D523E1993F02}"/>
              </a:ext>
            </a:extLst>
          </p:cNvPr>
          <p:cNvPicPr>
            <a:picLocks noChangeAspect="1"/>
          </p:cNvPicPr>
          <p:nvPr/>
        </p:nvPicPr>
        <p:blipFill>
          <a:blip r:embed="rId3"/>
          <a:stretch>
            <a:fillRect/>
          </a:stretch>
        </p:blipFill>
        <p:spPr>
          <a:xfrm>
            <a:off x="117009" y="3429000"/>
            <a:ext cx="5978991" cy="2692586"/>
          </a:xfrm>
          <a:prstGeom prst="rect">
            <a:avLst/>
          </a:prstGeom>
          <a:ln>
            <a:solidFill>
              <a:srgbClr val="002060"/>
            </a:solidFill>
          </a:ln>
        </p:spPr>
      </p:pic>
      <p:pic>
        <p:nvPicPr>
          <p:cNvPr id="11" name="Picture 10">
            <a:extLst>
              <a:ext uri="{FF2B5EF4-FFF2-40B4-BE49-F238E27FC236}">
                <a16:creationId xmlns:a16="http://schemas.microsoft.com/office/drawing/2014/main" id="{998DA9FE-C173-0163-5996-5C2AA11E8A01}"/>
              </a:ext>
            </a:extLst>
          </p:cNvPr>
          <p:cNvPicPr>
            <a:picLocks noChangeAspect="1"/>
          </p:cNvPicPr>
          <p:nvPr/>
        </p:nvPicPr>
        <p:blipFill>
          <a:blip r:embed="rId4"/>
          <a:srcRect b="21698"/>
          <a:stretch/>
        </p:blipFill>
        <p:spPr>
          <a:xfrm>
            <a:off x="2597456" y="1473700"/>
            <a:ext cx="8280400" cy="1852005"/>
          </a:xfrm>
          <a:prstGeom prst="rect">
            <a:avLst/>
          </a:prstGeom>
          <a:ln>
            <a:solidFill>
              <a:srgbClr val="002060"/>
            </a:solidFill>
          </a:ln>
        </p:spPr>
      </p:pic>
      <p:pic>
        <p:nvPicPr>
          <p:cNvPr id="13" name="Picture 12">
            <a:extLst>
              <a:ext uri="{FF2B5EF4-FFF2-40B4-BE49-F238E27FC236}">
                <a16:creationId xmlns:a16="http://schemas.microsoft.com/office/drawing/2014/main" id="{DCCA89B6-4841-3F0D-9658-9C62A21E1EBA}"/>
              </a:ext>
            </a:extLst>
          </p:cNvPr>
          <p:cNvPicPr>
            <a:picLocks noChangeAspect="1"/>
          </p:cNvPicPr>
          <p:nvPr/>
        </p:nvPicPr>
        <p:blipFill>
          <a:blip r:embed="rId5"/>
          <a:srcRect l="1493"/>
          <a:stretch/>
        </p:blipFill>
        <p:spPr>
          <a:xfrm>
            <a:off x="7379315" y="3429000"/>
            <a:ext cx="4695676" cy="2692586"/>
          </a:xfrm>
          <a:prstGeom prst="rect">
            <a:avLst/>
          </a:prstGeom>
          <a:ln>
            <a:solidFill>
              <a:srgbClr val="002060"/>
            </a:solidFill>
          </a:ln>
        </p:spPr>
      </p:pic>
      <p:sp>
        <p:nvSpPr>
          <p:cNvPr id="14" name="Arrow: Down 13">
            <a:extLst>
              <a:ext uri="{FF2B5EF4-FFF2-40B4-BE49-F238E27FC236}">
                <a16:creationId xmlns:a16="http://schemas.microsoft.com/office/drawing/2014/main" id="{05251F5F-724E-D9E8-E43B-FC100AF9111E}"/>
              </a:ext>
            </a:extLst>
          </p:cNvPr>
          <p:cNvSpPr/>
          <p:nvPr/>
        </p:nvSpPr>
        <p:spPr>
          <a:xfrm rot="10800000">
            <a:off x="6495341" y="42860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06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C962-6339-4D81-A31B-EBC7D6290834}"/>
              </a:ext>
            </a:extLst>
          </p:cNvPr>
          <p:cNvSpPr>
            <a:spLocks noGrp="1"/>
          </p:cNvSpPr>
          <p:nvPr>
            <p:ph type="title"/>
          </p:nvPr>
        </p:nvSpPr>
        <p:spPr/>
        <p:txBody>
          <a:bodyPr>
            <a:normAutofit fontScale="90000"/>
          </a:bodyPr>
          <a:lstStyle/>
          <a:p>
            <a:r>
              <a:rPr lang="en-US"/>
              <a:t>Corrective Action Planning</a:t>
            </a:r>
          </a:p>
        </p:txBody>
      </p:sp>
      <p:sp>
        <p:nvSpPr>
          <p:cNvPr id="3" name="Text Placeholder 2">
            <a:extLst>
              <a:ext uri="{FF2B5EF4-FFF2-40B4-BE49-F238E27FC236}">
                <a16:creationId xmlns:a16="http://schemas.microsoft.com/office/drawing/2014/main" id="{2DDD3793-69A3-4846-80D6-030BF96E4F89}"/>
              </a:ext>
            </a:extLst>
          </p:cNvPr>
          <p:cNvSpPr>
            <a:spLocks noGrp="1"/>
          </p:cNvSpPr>
          <p:nvPr>
            <p:ph type="body" sz="quarter" idx="13"/>
          </p:nvPr>
        </p:nvSpPr>
        <p:spPr/>
        <p:txBody>
          <a:bodyPr/>
          <a:lstStyle/>
          <a:p>
            <a:r>
              <a:rPr lang="en-US" sz="2000" b="1" i="1">
                <a:latin typeface="Bodoni MT" panose="02070603080606020203" pitchFamily="18" charset="0"/>
              </a:rPr>
              <a:t>What Happens Next?</a:t>
            </a:r>
          </a:p>
        </p:txBody>
      </p:sp>
      <p:sp>
        <p:nvSpPr>
          <p:cNvPr id="4" name="Date Placeholder 3">
            <a:extLst>
              <a:ext uri="{FF2B5EF4-FFF2-40B4-BE49-F238E27FC236}">
                <a16:creationId xmlns:a16="http://schemas.microsoft.com/office/drawing/2014/main" id="{1A313E76-3568-4272-80B4-2D95B1688BD2}"/>
              </a:ext>
            </a:extLst>
          </p:cNvPr>
          <p:cNvSpPr>
            <a:spLocks noGrp="1"/>
          </p:cNvSpPr>
          <p:nvPr>
            <p:ph type="dt" sz="half" idx="14"/>
          </p:nvPr>
        </p:nvSpPr>
        <p:spPr/>
        <p:txBody>
          <a:bodyPr/>
          <a:lstStyle/>
          <a:p>
            <a:fld id="{BF9D982C-354D-AF4B-A81A-0E0215FBD9B4}" type="datetime7">
              <a:rPr lang="en-US" smtClean="0"/>
              <a:pPr/>
              <a:t>Apr-25</a:t>
            </a:fld>
            <a:r>
              <a:rPr lang="en-US"/>
              <a:t>  |</a:t>
            </a:r>
          </a:p>
        </p:txBody>
      </p:sp>
      <p:sp>
        <p:nvSpPr>
          <p:cNvPr id="5" name="Footer Placeholder 4">
            <a:extLst>
              <a:ext uri="{FF2B5EF4-FFF2-40B4-BE49-F238E27FC236}">
                <a16:creationId xmlns:a16="http://schemas.microsoft.com/office/drawing/2014/main" id="{FADE87D8-7718-49AF-802C-17A2B10226D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76004F28-7622-4252-B5DE-43F01E49DF5D}"/>
              </a:ext>
            </a:extLst>
          </p:cNvPr>
          <p:cNvSpPr>
            <a:spLocks noGrp="1"/>
          </p:cNvSpPr>
          <p:nvPr>
            <p:ph type="sldNum" sz="quarter" idx="16"/>
          </p:nvPr>
        </p:nvSpPr>
        <p:spPr/>
        <p:txBody>
          <a:bodyPr/>
          <a:lstStyle/>
          <a:p>
            <a:r>
              <a:rPr lang="en-US"/>
              <a:t>  </a:t>
            </a:r>
            <a:fld id="{E0E21186-8CC3-194A-9753-0BBC1EC778BB}" type="slidenum">
              <a:rPr lang="en-US" smtClean="0"/>
              <a:pPr/>
              <a:t>8</a:t>
            </a:fld>
            <a:endParaRPr lang="en-US"/>
          </a:p>
        </p:txBody>
      </p:sp>
      <p:pic>
        <p:nvPicPr>
          <p:cNvPr id="9" name="Picture 8" descr="Diagram&#10;&#10;AI-generated content may be incorrect.">
            <a:extLst>
              <a:ext uri="{FF2B5EF4-FFF2-40B4-BE49-F238E27FC236}">
                <a16:creationId xmlns:a16="http://schemas.microsoft.com/office/drawing/2014/main" id="{568E5426-E181-9678-C81F-719748122CD9}"/>
              </a:ext>
            </a:extLst>
          </p:cNvPr>
          <p:cNvPicPr>
            <a:picLocks noChangeAspect="1"/>
          </p:cNvPicPr>
          <p:nvPr/>
        </p:nvPicPr>
        <p:blipFill>
          <a:blip r:embed="rId3"/>
          <a:stretch>
            <a:fillRect/>
          </a:stretch>
        </p:blipFill>
        <p:spPr>
          <a:xfrm>
            <a:off x="934520" y="1438451"/>
            <a:ext cx="9854239" cy="4413482"/>
          </a:xfrm>
          <a:prstGeom prst="rect">
            <a:avLst/>
          </a:prstGeom>
        </p:spPr>
      </p:pic>
    </p:spTree>
    <p:extLst>
      <p:ext uri="{BB962C8B-B14F-4D97-AF65-F5344CB8AC3E}">
        <p14:creationId xmlns:p14="http://schemas.microsoft.com/office/powerpoint/2010/main" val="1042507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0F70-C434-9CE3-7392-87FB6F77AE2A}"/>
              </a:ext>
            </a:extLst>
          </p:cNvPr>
          <p:cNvSpPr>
            <a:spLocks noGrp="1"/>
          </p:cNvSpPr>
          <p:nvPr>
            <p:ph type="title"/>
          </p:nvPr>
        </p:nvSpPr>
        <p:spPr/>
        <p:txBody>
          <a:bodyPr>
            <a:normAutofit fontScale="90000"/>
          </a:bodyPr>
          <a:lstStyle/>
          <a:p>
            <a:r>
              <a:rPr lang="en-US" dirty="0"/>
              <a:t>CAP Phase 1: CAP Intake</a:t>
            </a:r>
          </a:p>
        </p:txBody>
      </p:sp>
      <p:sp>
        <p:nvSpPr>
          <p:cNvPr id="4" name="Date Placeholder 3">
            <a:extLst>
              <a:ext uri="{FF2B5EF4-FFF2-40B4-BE49-F238E27FC236}">
                <a16:creationId xmlns:a16="http://schemas.microsoft.com/office/drawing/2014/main" id="{69B30B2D-43AC-993C-BDE2-D4BFD3DE8A7C}"/>
              </a:ext>
            </a:extLst>
          </p:cNvPr>
          <p:cNvSpPr>
            <a:spLocks noGrp="1"/>
          </p:cNvSpPr>
          <p:nvPr>
            <p:ph type="dt" sz="half" idx="14"/>
          </p:nvPr>
        </p:nvSpPr>
        <p:spPr/>
        <p:txBody>
          <a:bodyPr/>
          <a:lstStyle/>
          <a:p>
            <a:fld id="{322CA32E-BE30-473A-A986-AF89F7B3913F}" type="datetime1">
              <a:rPr lang="en-US" smtClean="0"/>
              <a:t>4/4/2025</a:t>
            </a:fld>
            <a:endParaRPr lang="en-US"/>
          </a:p>
        </p:txBody>
      </p:sp>
      <p:sp>
        <p:nvSpPr>
          <p:cNvPr id="5" name="Footer Placeholder 4">
            <a:extLst>
              <a:ext uri="{FF2B5EF4-FFF2-40B4-BE49-F238E27FC236}">
                <a16:creationId xmlns:a16="http://schemas.microsoft.com/office/drawing/2014/main" id="{D139CE8E-AEC0-D797-41E0-EF2865A6B11A}"/>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D57EDD00-5278-4E79-E1EF-094B1581C1CA}"/>
              </a:ext>
            </a:extLst>
          </p:cNvPr>
          <p:cNvSpPr>
            <a:spLocks noGrp="1"/>
          </p:cNvSpPr>
          <p:nvPr>
            <p:ph type="sldNum" sz="quarter" idx="16"/>
          </p:nvPr>
        </p:nvSpPr>
        <p:spPr/>
        <p:txBody>
          <a:bodyPr/>
          <a:lstStyle/>
          <a:p>
            <a:r>
              <a:rPr lang="en-US"/>
              <a:t>  </a:t>
            </a:r>
            <a:fld id="{E0E21186-8CC3-194A-9753-0BBC1EC778BB}" type="slidenum">
              <a:rPr lang="en-US" smtClean="0"/>
              <a:pPr/>
              <a:t>9</a:t>
            </a:fld>
            <a:endParaRPr lang="en-US"/>
          </a:p>
        </p:txBody>
      </p:sp>
      <p:graphicFrame>
        <p:nvGraphicFramePr>
          <p:cNvPr id="7" name="Table 6">
            <a:extLst>
              <a:ext uri="{FF2B5EF4-FFF2-40B4-BE49-F238E27FC236}">
                <a16:creationId xmlns:a16="http://schemas.microsoft.com/office/drawing/2014/main" id="{A41D1643-D1F3-66F7-AAB2-27AF177F0B1A}"/>
              </a:ext>
            </a:extLst>
          </p:cNvPr>
          <p:cNvGraphicFramePr>
            <a:graphicFrameLocks noGrp="1"/>
          </p:cNvGraphicFramePr>
          <p:nvPr/>
        </p:nvGraphicFramePr>
        <p:xfrm>
          <a:off x="463648" y="1984527"/>
          <a:ext cx="11054295" cy="3992880"/>
        </p:xfrm>
        <a:graphic>
          <a:graphicData uri="http://schemas.openxmlformats.org/drawingml/2006/table">
            <a:tbl>
              <a:tblPr firstRow="1" bandRow="1">
                <a:tableStyleId>{5C22544A-7EE6-4342-B048-85BDC9FD1C3A}</a:tableStyleId>
              </a:tblPr>
              <a:tblGrid>
                <a:gridCol w="1785282">
                  <a:extLst>
                    <a:ext uri="{9D8B030D-6E8A-4147-A177-3AD203B41FA5}">
                      <a16:colId xmlns:a16="http://schemas.microsoft.com/office/drawing/2014/main" val="2367724730"/>
                    </a:ext>
                  </a:extLst>
                </a:gridCol>
                <a:gridCol w="2100648">
                  <a:extLst>
                    <a:ext uri="{9D8B030D-6E8A-4147-A177-3AD203B41FA5}">
                      <a16:colId xmlns:a16="http://schemas.microsoft.com/office/drawing/2014/main" val="125596821"/>
                    </a:ext>
                  </a:extLst>
                </a:gridCol>
                <a:gridCol w="2746647">
                  <a:extLst>
                    <a:ext uri="{9D8B030D-6E8A-4147-A177-3AD203B41FA5}">
                      <a16:colId xmlns:a16="http://schemas.microsoft.com/office/drawing/2014/main" val="393050788"/>
                    </a:ext>
                  </a:extLst>
                </a:gridCol>
                <a:gridCol w="2210859">
                  <a:extLst>
                    <a:ext uri="{9D8B030D-6E8A-4147-A177-3AD203B41FA5}">
                      <a16:colId xmlns:a16="http://schemas.microsoft.com/office/drawing/2014/main" val="1244676177"/>
                    </a:ext>
                  </a:extLst>
                </a:gridCol>
                <a:gridCol w="2210859">
                  <a:extLst>
                    <a:ext uri="{9D8B030D-6E8A-4147-A177-3AD203B41FA5}">
                      <a16:colId xmlns:a16="http://schemas.microsoft.com/office/drawing/2014/main" val="3197359691"/>
                    </a:ext>
                  </a:extLst>
                </a:gridCol>
              </a:tblGrid>
              <a:tr h="370840">
                <a:tc>
                  <a:txBody>
                    <a:bodyPr/>
                    <a:lstStyle/>
                    <a:p>
                      <a:r>
                        <a:rPr lang="en-US"/>
                        <a:t>ISSUE</a:t>
                      </a:r>
                    </a:p>
                  </a:txBody>
                  <a:tcPr/>
                </a:tc>
                <a:tc>
                  <a:txBody>
                    <a:bodyPr/>
                    <a:lstStyle/>
                    <a:p>
                      <a:r>
                        <a:rPr lang="en-US"/>
                        <a:t>Root Cause</a:t>
                      </a:r>
                    </a:p>
                  </a:txBody>
                  <a:tcPr/>
                </a:tc>
                <a:tc>
                  <a:txBody>
                    <a:bodyPr/>
                    <a:lstStyle/>
                    <a:p>
                      <a:r>
                        <a:rPr lang="en-US"/>
                        <a:t>Action Steps</a:t>
                      </a:r>
                    </a:p>
                  </a:txBody>
                  <a:tcPr/>
                </a:tc>
                <a:tc>
                  <a:txBody>
                    <a:bodyPr/>
                    <a:lstStyle/>
                    <a:p>
                      <a:r>
                        <a:rPr lang="en-US"/>
                        <a:t>Deliverables</a:t>
                      </a:r>
                    </a:p>
                  </a:txBody>
                  <a:tcPr/>
                </a:tc>
                <a:tc>
                  <a:txBody>
                    <a:bodyPr/>
                    <a:lstStyle/>
                    <a:p>
                      <a:r>
                        <a:rPr lang="en-US"/>
                        <a:t>Long-Term Compliance</a:t>
                      </a:r>
                    </a:p>
                  </a:txBody>
                  <a:tcPr/>
                </a:tc>
                <a:extLst>
                  <a:ext uri="{0D108BD9-81ED-4DB2-BD59-A6C34878D82A}">
                    <a16:rowId xmlns:a16="http://schemas.microsoft.com/office/drawing/2014/main" val="1729525211"/>
                  </a:ext>
                </a:extLst>
              </a:tr>
              <a:tr h="370840">
                <a:tc>
                  <a:txBody>
                    <a:bodyPr/>
                    <a:lstStyle/>
                    <a:p>
                      <a:endParaRPr lang="en-US" sz="1600"/>
                    </a:p>
                  </a:txBody>
                  <a:tcPr/>
                </a:tc>
                <a:tc>
                  <a:txBody>
                    <a:bodyPr/>
                    <a:lstStyle/>
                    <a:p>
                      <a:r>
                        <a:rPr lang="en-US" sz="1600" b="1"/>
                        <a:t>Describe in detail the underlying reason for the issue.</a:t>
                      </a:r>
                    </a:p>
                  </a:txBody>
                  <a:tcPr/>
                </a:tc>
                <a:tc>
                  <a:txBody>
                    <a:bodyPr/>
                    <a:lstStyle/>
                    <a:p>
                      <a:r>
                        <a:rPr lang="en-US" sz="1600" b="1"/>
                        <a:t>What specific steps will you take to address the identified root cause of the issue? Describe the policy/ procedure/ practice that will be created or modified. </a:t>
                      </a:r>
                    </a:p>
                  </a:txBody>
                  <a:tcPr/>
                </a:tc>
                <a:tc>
                  <a:txBody>
                    <a:bodyPr/>
                    <a:lstStyle/>
                    <a:p>
                      <a:r>
                        <a:rPr lang="en-US" sz="1600" b="1"/>
                        <a:t>List the items that will be provided to the Office of Monitoring to resolve the finding. </a:t>
                      </a:r>
                    </a:p>
                  </a:txBody>
                  <a:tcPr/>
                </a:tc>
                <a:tc>
                  <a:txBody>
                    <a:bodyPr/>
                    <a:lstStyle/>
                    <a:p>
                      <a:r>
                        <a:rPr lang="en-US" sz="1600" b="1"/>
                        <a:t>Describe the plan to maintain compliance post-monitoring. </a:t>
                      </a:r>
                    </a:p>
                  </a:txBody>
                  <a:tcPr/>
                </a:tc>
                <a:extLst>
                  <a:ext uri="{0D108BD9-81ED-4DB2-BD59-A6C34878D82A}">
                    <a16:rowId xmlns:a16="http://schemas.microsoft.com/office/drawing/2014/main" val="2331013582"/>
                  </a:ext>
                </a:extLst>
              </a:tr>
              <a:tr h="370840">
                <a:tc>
                  <a:txBody>
                    <a:bodyPr/>
                    <a:lstStyle/>
                    <a:p>
                      <a:r>
                        <a:rPr lang="en-US" sz="1600"/>
                        <a:t>[automated response based on monitoring question]</a:t>
                      </a:r>
                    </a:p>
                  </a:txBody>
                  <a:tcPr/>
                </a:tc>
                <a:tc>
                  <a:txBody>
                    <a:bodyPr/>
                    <a:lstStyle/>
                    <a:p>
                      <a:r>
                        <a:rPr lang="en-US" sz="1600"/>
                        <a:t>[Response should identify the root cause of the identified issue of non-compliance]</a:t>
                      </a:r>
                    </a:p>
                  </a:txBody>
                  <a:tcPr/>
                </a:tc>
                <a:tc>
                  <a:txBody>
                    <a:bodyPr/>
                    <a:lstStyle/>
                    <a:p>
                      <a:r>
                        <a:rPr lang="en-US" sz="1600"/>
                        <a:t>[Response should outline how  grantee will address non-compliance and the root cause]</a:t>
                      </a:r>
                    </a:p>
                  </a:txBody>
                  <a:tcPr/>
                </a:tc>
                <a:tc>
                  <a:txBody>
                    <a:bodyPr/>
                    <a:lstStyle/>
                    <a:p>
                      <a:r>
                        <a:rPr lang="en-US" sz="1600"/>
                        <a:t>[Response lists the documentation needed to show implementation of the action steps]</a:t>
                      </a:r>
                    </a:p>
                  </a:txBody>
                  <a:tcPr/>
                </a:tc>
                <a:tc>
                  <a:txBody>
                    <a:bodyPr/>
                    <a:lstStyle/>
                    <a:p>
                      <a:r>
                        <a:rPr lang="en-US" sz="1600"/>
                        <a:t>[Response should explain plan for self-monitoring to reduce the likelihood of reoccurrence]</a:t>
                      </a:r>
                    </a:p>
                  </a:txBody>
                  <a:tcPr/>
                </a:tc>
                <a:extLst>
                  <a:ext uri="{0D108BD9-81ED-4DB2-BD59-A6C34878D82A}">
                    <a16:rowId xmlns:a16="http://schemas.microsoft.com/office/drawing/2014/main" val="3787255165"/>
                  </a:ext>
                </a:extLst>
              </a:tr>
            </a:tbl>
          </a:graphicData>
        </a:graphic>
      </p:graphicFrame>
      <p:sp>
        <p:nvSpPr>
          <p:cNvPr id="8" name="Arrow: Curved Right 7">
            <a:extLst>
              <a:ext uri="{FF2B5EF4-FFF2-40B4-BE49-F238E27FC236}">
                <a16:creationId xmlns:a16="http://schemas.microsoft.com/office/drawing/2014/main" id="{8AFBA064-F195-0A90-11C7-110B4A6845D0}"/>
              </a:ext>
            </a:extLst>
          </p:cNvPr>
          <p:cNvSpPr/>
          <p:nvPr/>
        </p:nvSpPr>
        <p:spPr>
          <a:xfrm rot="5400000">
            <a:off x="1507523" y="897207"/>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BF40BB59-BED6-EF26-3A14-E5C9FCD62942}"/>
              </a:ext>
            </a:extLst>
          </p:cNvPr>
          <p:cNvSpPr/>
          <p:nvPr/>
        </p:nvSpPr>
        <p:spPr>
          <a:xfrm rot="5400000">
            <a:off x="3706676" y="897207"/>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Right 9">
            <a:extLst>
              <a:ext uri="{FF2B5EF4-FFF2-40B4-BE49-F238E27FC236}">
                <a16:creationId xmlns:a16="http://schemas.microsoft.com/office/drawing/2014/main" id="{E0FF071B-AD21-A76D-2EB1-235530CD24D1}"/>
              </a:ext>
            </a:extLst>
          </p:cNvPr>
          <p:cNvSpPr/>
          <p:nvPr/>
        </p:nvSpPr>
        <p:spPr>
          <a:xfrm rot="5400000">
            <a:off x="8537469" y="877258"/>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Right 10">
            <a:extLst>
              <a:ext uri="{FF2B5EF4-FFF2-40B4-BE49-F238E27FC236}">
                <a16:creationId xmlns:a16="http://schemas.microsoft.com/office/drawing/2014/main" id="{9E096336-8147-44F0-6309-A53EBB2364BF}"/>
              </a:ext>
            </a:extLst>
          </p:cNvPr>
          <p:cNvSpPr/>
          <p:nvPr/>
        </p:nvSpPr>
        <p:spPr>
          <a:xfrm rot="5400000">
            <a:off x="6338316" y="857309"/>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0971212"/>
      </p:ext>
    </p:extLst>
  </p:cSld>
  <p:clrMapOvr>
    <a:masterClrMapping/>
  </p:clrMapOvr>
</p:sld>
</file>

<file path=ppt/theme/theme1.xml><?xml version="1.0" encoding="utf-8"?>
<a:theme xmlns:a="http://schemas.openxmlformats.org/drawingml/2006/main" name="Cover Prima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21FB328B-5239-8E4B-B9F4-29362A3BFE78}"/>
    </a:ext>
  </a:extLst>
</a:theme>
</file>

<file path=ppt/theme/theme10.xml><?xml version="1.0" encoding="utf-8"?>
<a:theme xmlns:a="http://schemas.openxmlformats.org/drawingml/2006/main" name="Bullet Points">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B47DA87-F87C-4047-9044-62EEF2B360D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VER w/ Imag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57BDEE3-1881-FF4B-A203-F4EC6C0EFBA6}"/>
    </a:ext>
  </a:extLst>
</a:theme>
</file>

<file path=ppt/theme/theme3.xml><?xml version="1.0" encoding="utf-8"?>
<a:theme xmlns:a="http://schemas.openxmlformats.org/drawingml/2006/main" name="COVER ALT ">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7E78C6D6-45E6-6E4F-BEF1-555FE5256E50}"/>
    </a:ext>
  </a:extLst>
</a:theme>
</file>

<file path=ppt/theme/theme4.xml><?xml version="1.0" encoding="utf-8"?>
<a:theme xmlns:a="http://schemas.openxmlformats.org/drawingml/2006/main" name="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B979B692-D508-1248-AE14-3665E87D2523}"/>
    </a:ext>
  </a:extLst>
</a:theme>
</file>

<file path=ppt/theme/theme5.xml><?xml version="1.0" encoding="utf-8"?>
<a:theme xmlns:a="http://schemas.openxmlformats.org/drawingml/2006/main" name="ALT 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7085858-B3E5-5146-8F7B-75E7B8764ACF}"/>
    </a:ext>
  </a:extLst>
</a:theme>
</file>

<file path=ppt/theme/theme6.xml><?xml version="1.0" encoding="utf-8"?>
<a:theme xmlns:a="http://schemas.openxmlformats.org/drawingml/2006/main" name="1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17DEA0BE-0924-5346-9A85-72477021DE10}"/>
    </a:ext>
  </a:extLst>
</a:theme>
</file>

<file path=ppt/theme/theme7.xml><?xml version="1.0" encoding="utf-8"?>
<a:theme xmlns:a="http://schemas.openxmlformats.org/drawingml/2006/main" name="4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A1A2E3ED-682D-AC4D-81E4-A8B17FF30B57}"/>
    </a:ext>
  </a:extLst>
</a:theme>
</file>

<file path=ppt/theme/theme8.xml><?xml version="1.0" encoding="utf-8"?>
<a:theme xmlns:a="http://schemas.openxmlformats.org/drawingml/2006/main" name="Quote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8C0C7D1E-33E7-B141-9435-790032D6C17E}"/>
    </a:ext>
  </a:extLst>
</a:theme>
</file>

<file path=ppt/theme/theme9.xml><?xml version="1.0" encoding="utf-8"?>
<a:theme xmlns:a="http://schemas.openxmlformats.org/drawingml/2006/main" name="Content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43E58F8-27C0-F346-815C-83C7FB5FF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blishingExpirationDate xmlns="a43b28a6-9bb0-4696-b776-f7505fe88166" xsi:nil="true"/>
    <PublishingStartDate xmlns="a43b28a6-9bb0-4696-b776-f7505fe88166" xsi:nil="true"/>
    <RecordsManagement xmlns="a43b28a6-9bb0-4696-b776-f7505fe88166" xsi:nil="true"/>
    <MonitoringOfficer xmlns="a43b28a6-9bb0-4696-b776-f7505fe88166" xsi:nil="true"/>
    <lcf76f155ced4ddcb4097134ff3c332f xmlns="a43b28a6-9bb0-4696-b776-f7505fe88166">
      <Terms xmlns="http://schemas.microsoft.com/office/infopath/2007/PartnerControls"/>
    </lcf76f155ced4ddcb4097134ff3c332f>
    <TaxCatchAll xmlns="b79ba95e-3014-4428-8fb1-593c923a9eef" xsi:nil="true"/>
    <CalendarYear xmlns="a43b28a6-9bb0-4696-b776-f7505fe88166" xsi:nil="true"/>
    <ReviewNotes xmlns="a43b28a6-9bb0-4696-b776-f7505fe88166" xsi:nil="true"/>
    <CheckSpecific xmlns="a43b28a6-9bb0-4696-b776-f7505fe88166" xsi:nil="true"/>
    <ReviewResponse xmlns="a43b28a6-9bb0-4696-b776-f7505fe88166" xsi:nil="true"/>
    <Waivers_x002d_postMay2021_x003f_ xmlns="a43b28a6-9bb0-4696-b776-f7505fe88166">false</Waivers_x002d_postMay2021_x003f_>
    <Enforcement_x002f_Dissalowance_x003f_ xmlns="a43b28a6-9bb0-4696-b776-f7505fe88166">false</Enforcement_x002f_Dissalowance_x003f_>
    <Notes_x002f_Context xmlns="a43b28a6-9bb0-4696-b776-f7505fe88166" xsi:nil="true"/>
    <Email xmlns="a43b28a6-9bb0-4696-b776-f7505fe88166" xsi:nil="true"/>
    <SpecialPeriod xmlns="a43b28a6-9bb0-4696-b776-f7505fe88166" xsi:nil="true"/>
    <Review xmlns="a43b28a6-9bb0-4696-b776-f7505fe88166">false</Review>
    <ApprovedVendors xmlns="a43b28a6-9bb0-4696-b776-f7505fe88166" xsi:nil="true"/>
    <archiveddate xmlns="a43b28a6-9bb0-4696-b776-f7505fe88166" xsi:nil="true"/>
    <NumberinExcel xmlns="a43b28a6-9bb0-4696-b776-f7505fe88166" xsi:nil="true"/>
    <oba58a4dce1a4e22b17bef1d7c027994 xmlns="a43b28a6-9bb0-4696-b776-f7505fe88166">
      <Terms xmlns="http://schemas.microsoft.com/office/infopath/2007/PartnerControls"/>
    </oba58a4dce1a4e22b17bef1d7c027994>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3263C97756FA2D47B45612684054DAE2" ma:contentTypeVersion="45" ma:contentTypeDescription="Create a new document." ma:contentTypeScope="" ma:versionID="e1aa2852d200285ecf12dbaa220e928e">
  <xsd:schema xmlns:xsd="http://www.w3.org/2001/XMLSchema" xmlns:xs="http://www.w3.org/2001/XMLSchema" xmlns:p="http://schemas.microsoft.com/office/2006/metadata/properties" xmlns:ns1="http://schemas.microsoft.com/sharepoint/v3" xmlns:ns2="a43b28a6-9bb0-4696-b776-f7505fe88166" xmlns:ns3="b79ba95e-3014-4428-8fb1-593c923a9eef" targetNamespace="http://schemas.microsoft.com/office/2006/metadata/properties" ma:root="true" ma:fieldsID="e2147ba3d9d4faf203ab4e12dc0b17a8" ns1:_="" ns2:_="" ns3:_="">
    <xsd:import namespace="http://schemas.microsoft.com/sharepoint/v3"/>
    <xsd:import namespace="a43b28a6-9bb0-4696-b776-f7505fe88166"/>
    <xsd:import namespace="b79ba95e-3014-4428-8fb1-593c923a9eef"/>
    <xsd:element name="properties">
      <xsd:complexType>
        <xsd:sequence>
          <xsd:element name="documentManagement">
            <xsd:complexType>
              <xsd:all>
                <xsd:element ref="ns2:PublishingStartDate" minOccurs="0"/>
                <xsd:element ref="ns2:PublishingExpirationDate" minOccurs="0"/>
                <xsd:element ref="ns2:RecordsManagement" minOccurs="0"/>
                <xsd:element ref="ns2:MonitoringOfficer"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Email" minOccurs="0"/>
                <xsd:element ref="ns2:CalendarYear" minOccurs="0"/>
                <xsd:element ref="ns2:SpecialPeriod" minOccurs="0"/>
                <xsd:element ref="ns2:Enforcement_x002f_Dissalowance_x003f_" minOccurs="0"/>
                <xsd:element ref="ns2:CheckSpecific" minOccurs="0"/>
                <xsd:element ref="ns2:Waivers_x002d_postMay2021_x003f_" minOccurs="0"/>
                <xsd:element ref="ns2:ApprovedVendors" minOccurs="0"/>
                <xsd:element ref="ns2:Notes_x002f_Context" minOccurs="0"/>
                <xsd:element ref="ns2:Review" minOccurs="0"/>
                <xsd:element ref="ns2:ReviewNotes" minOccurs="0"/>
                <xsd:element ref="ns2:ReviewResponse" minOccurs="0"/>
                <xsd:element ref="ns2:MediaServiceSearchProperties" minOccurs="0"/>
                <xsd:element ref="ns2:archiveddate" minOccurs="0"/>
                <xsd:element ref="ns2:NumberinExcel" minOccurs="0"/>
                <xsd:element ref="ns2:oba58a4dce1a4e22b17bef1d7c02799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b28a6-9bb0-4696-b776-f7505fe88166"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format="DateTim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format="DateTime" ma:internalName="PublishingExpirationDate" ma:readOnly="false">
      <xsd:simpleType>
        <xsd:restriction base="dms:Unknown"/>
      </xsd:simpleType>
    </xsd:element>
    <xsd:element name="RecordsManagement" ma:index="10" nillable="true" ma:displayName="Records Management" ma:description="OM Records Retention Policy" ma:internalName="RecordsManagement" ma:readOnly="false">
      <xsd:simpleType>
        <xsd:restriction base="dms:Text">
          <xsd:maxLength value="255"/>
        </xsd:restriction>
      </xsd:simpleType>
    </xsd:element>
    <xsd:element name="MonitoringOfficer" ma:index="11" nillable="true" ma:displayName="Monitoring Officer" ma:description="The first and last name of the monitoring officer assigned to this Official Grantee Folder." ma:internalName="MonitoringOfficer" ma:readOnly="fals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27761d9-e01b-4aa1-be90-d0aca08ff79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Location" ma:index="26" nillable="true" ma:displayName="Location" ma:description="" ma:indexed="true" ma:internalName="MediaServiceLocation" ma:readOnly="true">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Email" ma:index="28" nillable="true" ma:displayName="Document Type" ma:format="Dropdown" ma:internalName="Email">
      <xsd:complexType>
        <xsd:complexContent>
          <xsd:extension base="dms:MultiChoice">
            <xsd:sequence>
              <xsd:element name="Value" maxOccurs="unbounded" minOccurs="0" nillable="true">
                <xsd:simpleType>
                  <xsd:restriction base="dms:Choice">
                    <xsd:enumeration value="Email - Internal"/>
                    <xsd:enumeration value="Email - External/GovDelivery"/>
                    <xsd:enumeration value="Internal Memo"/>
                    <xsd:enumeration value="Guidance Document - Final"/>
                    <xsd:enumeration value="Guidance Document - Draft"/>
                    <xsd:enumeration value="Training"/>
                    <xsd:enumeration value="Litmos"/>
                    <xsd:enumeration value="Monitoring Tool"/>
                    <xsd:enumeration value="Other - Internal"/>
                    <xsd:enumeration value="Other - External"/>
                  </xsd:restriction>
                </xsd:simpleType>
              </xsd:element>
            </xsd:sequence>
          </xsd:extension>
        </xsd:complexContent>
      </xsd:complexType>
    </xsd:element>
    <xsd:element name="CalendarYear" ma:index="29" nillable="true" ma:displayName="Calendar Year" ma:decimals="0" ma:format="Dropdown" ma:internalName="CalendarYear" ma:percentage="FALSE">
      <xsd:simpleType>
        <xsd:restriction base="dms:Number"/>
      </xsd:simpleType>
    </xsd:element>
    <xsd:element name="SpecialPeriod" ma:index="30" nillable="true" ma:displayName="Special Period" ma:format="Dropdown" ma:internalName="SpecialPeriod">
      <xsd:complexType>
        <xsd:complexContent>
          <xsd:extension base="dms:MultiChoice">
            <xsd:sequence>
              <xsd:element name="Value" maxOccurs="unbounded" minOccurs="0" nillable="true">
                <xsd:simpleType>
                  <xsd:restriction base="dms:Choice">
                    <xsd:enumeration value="N/A"/>
                    <xsd:enumeration value="2013 Rule"/>
                    <xsd:enumeration value="2014 Assessment Period"/>
                    <xsd:enumeration value="2018-19 Exemption Period"/>
                    <xsd:enumeration value="Covid-19"/>
                    <xsd:enumeration value="2021 Rule"/>
                  </xsd:restriction>
                </xsd:simpleType>
              </xsd:element>
            </xsd:sequence>
          </xsd:extension>
        </xsd:complexContent>
      </xsd:complexType>
    </xsd:element>
    <xsd:element name="Enforcement_x002f_Dissalowance_x003f_" ma:index="31" nillable="true" ma:displayName="Enforcement/Dissalowance?" ma:default="0" ma:format="Dropdown" ma:internalName="Enforcement_x002f_Dissalowance_x003f_">
      <xsd:simpleType>
        <xsd:restriction base="dms:Boolean"/>
      </xsd:simpleType>
    </xsd:element>
    <xsd:element name="CheckSpecific" ma:index="32" nillable="true" ma:displayName="Check Specific" ma:format="Dropdown" ma:internalName="CheckSpecific">
      <xsd:complexType>
        <xsd:complexContent>
          <xsd:extension base="dms:MultiChoice">
            <xsd:sequence>
              <xsd:element name="Value" maxOccurs="unbounded" minOccurs="0" nillable="true">
                <xsd:simpleType>
                  <xsd:restriction base="dms:Choice">
                    <xsd:enumeration value="N/A"/>
                    <xsd:enumeration value="NSOPW"/>
                    <xsd:enumeration value="State Check"/>
                    <xsd:enumeration value="FBI Check"/>
                  </xsd:restriction>
                </xsd:simpleType>
              </xsd:element>
            </xsd:sequence>
          </xsd:extension>
        </xsd:complexContent>
      </xsd:complexType>
    </xsd:element>
    <xsd:element name="Waivers_x002d_postMay2021_x003f_" ma:index="33" nillable="true" ma:displayName="Waivers-post May 2021?" ma:default="0" ma:format="Dropdown" ma:internalName="Waivers_x002d_postMay2021_x003f_">
      <xsd:simpleType>
        <xsd:restriction base="dms:Boolean"/>
      </xsd:simpleType>
    </xsd:element>
    <xsd:element name="ApprovedVendors" ma:index="34" nillable="true" ma:displayName="Approved Vendors" ma:format="Dropdown" ma:internalName="ApprovedVendors">
      <xsd:complexType>
        <xsd:complexContent>
          <xsd:extension base="dms:MultiChoice">
            <xsd:sequence>
              <xsd:element name="Value" maxOccurs="unbounded" minOccurs="0" nillable="true">
                <xsd:simpleType>
                  <xsd:restriction base="dms:Choice">
                    <xsd:enumeration value="N/A"/>
                    <xsd:enumeration value="Fieldprint Only"/>
                    <xsd:enumeration value="Truescreen Only"/>
                    <xsd:enumeration value="Fieldprint and Truescreen"/>
                  </xsd:restriction>
                </xsd:simpleType>
              </xsd:element>
            </xsd:sequence>
          </xsd:extension>
        </xsd:complexContent>
      </xsd:complexType>
    </xsd:element>
    <xsd:element name="Notes_x002f_Context" ma:index="35" nillable="true" ma:displayName="Notes/Context" ma:format="Dropdown" ma:internalName="Notes_x002f_Context">
      <xsd:simpleType>
        <xsd:restriction base="dms:Text">
          <xsd:maxLength value="255"/>
        </xsd:restriction>
      </xsd:simpleType>
    </xsd:element>
    <xsd:element name="Review" ma:index="36" nillable="true" ma:displayName="Review" ma:default="0" ma:format="Dropdown" ma:internalName="Review">
      <xsd:simpleType>
        <xsd:restriction base="dms:Boolean"/>
      </xsd:simpleType>
    </xsd:element>
    <xsd:element name="ReviewNotes" ma:index="37" nillable="true" ma:displayName="Review Notes" ma:format="Dropdown" ma:internalName="ReviewNotes">
      <xsd:simpleType>
        <xsd:restriction base="dms:Text">
          <xsd:maxLength value="255"/>
        </xsd:restriction>
      </xsd:simpleType>
    </xsd:element>
    <xsd:element name="ReviewResponse" ma:index="38" nillable="true" ma:displayName="Review Response" ma:format="Dropdown" ma:internalName="ReviewResponse">
      <xsd:simpleType>
        <xsd:restriction base="dms:Note">
          <xsd:maxLength value="255"/>
        </xsd:restriction>
      </xsd:simpleType>
    </xsd:element>
    <xsd:element name="MediaServiceSearchProperties" ma:index="39" nillable="true" ma:displayName="MediaServiceSearchProperties" ma:hidden="true" ma:internalName="MediaServiceSearchProperties" ma:readOnly="true">
      <xsd:simpleType>
        <xsd:restriction base="dms:Note"/>
      </xsd:simpleType>
    </xsd:element>
    <xsd:element name="archiveddate" ma:index="40" nillable="true" ma:displayName="archived date" ma:format="DateOnly" ma:internalName="archiveddate">
      <xsd:simpleType>
        <xsd:restriction base="dms:DateTime"/>
      </xsd:simpleType>
    </xsd:element>
    <xsd:element name="NumberinExcel" ma:index="41" nillable="true" ma:displayName="Number in Excel" ma:format="Dropdown" ma:internalName="NumberinExcel" ma:percentage="FALSE">
      <xsd:simpleType>
        <xsd:restriction base="dms:Number"/>
      </xsd:simpleType>
    </xsd:element>
    <xsd:element name="oba58a4dce1a4e22b17bef1d7c027994" ma:index="43" nillable="true" ma:taxonomy="true" ma:internalName="oba58a4dce1a4e22b17bef1d7c027994" ma:taxonomyFieldName="metadata" ma:displayName="metadata" ma:default="" ma:fieldId="{8ba58a4d-ce1a-4e22-b17b-ef1d7c027994}" ma:sspId="b27761d9-e01b-4aa1-be90-d0aca08ff79d" ma:termSetId="ad5af04f-998f-4c04-a3e9-65dff874b73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9ba95e-3014-4428-8fb1-593c923a9e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dcc45a-b403-4156-a064-849ce94b3932}" ma:internalName="TaxCatchAll" ma:showField="CatchAllData" ma:web="b79ba95e-3014-4428-8fb1-593c923a9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52D53B-B497-4D33-AC85-7E3B5817FD90}">
  <ds:schemaRefs>
    <ds:schemaRef ds:uri="http://www.w3.org/XML/1998/namespace"/>
    <ds:schemaRef ds:uri="http://schemas.microsoft.com/office/2006/documentManagement/types"/>
    <ds:schemaRef ds:uri="http://purl.org/dc/dcmitype/"/>
    <ds:schemaRef ds:uri="http://schemas.openxmlformats.org/package/2006/metadata/core-properties"/>
    <ds:schemaRef ds:uri="b79ba95e-3014-4428-8fb1-593c923a9eef"/>
    <ds:schemaRef ds:uri="http://schemas.microsoft.com/office/infopath/2007/PartnerControls"/>
    <ds:schemaRef ds:uri="http://purl.org/dc/elements/1.1/"/>
    <ds:schemaRef ds:uri="a43b28a6-9bb0-4696-b776-f7505fe88166"/>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F7BC313-27E0-4EA7-B607-6C23B1C2EF5F}">
  <ds:schemaRefs>
    <ds:schemaRef ds:uri="http://schemas.microsoft.com/sharepoint/v3/contenttype/forms"/>
  </ds:schemaRefs>
</ds:datastoreItem>
</file>

<file path=customXml/itemProps3.xml><?xml version="1.0" encoding="utf-8"?>
<ds:datastoreItem xmlns:ds="http://schemas.openxmlformats.org/officeDocument/2006/customXml" ds:itemID="{475AE073-1B8F-4AE2-AA07-90D4F583A5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3b28a6-9bb0-4696-b776-f7505fe88166"/>
    <ds:schemaRef ds:uri="b79ba95e-3014-4428-8fb1-593c923a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AmeriCorps PPT Template</Template>
  <TotalTime>494</TotalTime>
  <Words>6019</Words>
  <Application>Microsoft Office PowerPoint</Application>
  <PresentationFormat>Widescreen</PresentationFormat>
  <Paragraphs>479</Paragraphs>
  <Slides>24</Slides>
  <Notes>24</Notes>
  <HiddenSlides>0</HiddenSlides>
  <MMClips>0</MMClips>
  <ScaleCrop>false</ScaleCrop>
  <HeadingPairs>
    <vt:vector size="4" baseType="variant">
      <vt:variant>
        <vt:lpstr>Theme</vt:lpstr>
      </vt:variant>
      <vt:variant>
        <vt:i4>10</vt:i4>
      </vt:variant>
      <vt:variant>
        <vt:lpstr>Slide Titles</vt:lpstr>
      </vt:variant>
      <vt:variant>
        <vt:i4>24</vt:i4>
      </vt:variant>
    </vt:vector>
  </HeadingPairs>
  <TitlesOfParts>
    <vt:vector size="34" baseType="lpstr">
      <vt:lpstr>Cover Primary</vt:lpstr>
      <vt:lpstr>2_COVER w/ Image</vt:lpstr>
      <vt:lpstr>COVER ALT </vt:lpstr>
      <vt:lpstr>Interior Slide</vt:lpstr>
      <vt:lpstr>ALT Interior Slide</vt:lpstr>
      <vt:lpstr>1_Interior Slide</vt:lpstr>
      <vt:lpstr>4_Interior Slide</vt:lpstr>
      <vt:lpstr>Quote + Imagery</vt:lpstr>
      <vt:lpstr>Content + Imagery</vt:lpstr>
      <vt:lpstr>Bullet Points</vt:lpstr>
      <vt:lpstr>AmeriCorps Monitoring Report and Corrective Action Planning  </vt:lpstr>
      <vt:lpstr>Welcome Message</vt:lpstr>
      <vt:lpstr>Monitoring Activity Lifecycle</vt:lpstr>
      <vt:lpstr>Monitoring Results and CAP Notifications</vt:lpstr>
      <vt:lpstr>Monitoring Report Format </vt:lpstr>
      <vt:lpstr>Monitoring Report Format </vt:lpstr>
      <vt:lpstr>Monitoring Report Format </vt:lpstr>
      <vt:lpstr>Corrective Action Planning</vt:lpstr>
      <vt:lpstr>CAP Phase 1: CAP Intake</vt:lpstr>
      <vt:lpstr>CAP Element: Root Cause</vt:lpstr>
      <vt:lpstr>CAP Element: Action Steps</vt:lpstr>
      <vt:lpstr>CAP Element: Deliverables</vt:lpstr>
      <vt:lpstr>CAP Element: Long Term Compliance</vt:lpstr>
      <vt:lpstr>CAP Element: Additional Fields</vt:lpstr>
      <vt:lpstr>CAP Example</vt:lpstr>
      <vt:lpstr>CAP Intake: Process</vt:lpstr>
      <vt:lpstr>30 – Business Day Requirement</vt:lpstr>
      <vt:lpstr>CAP Phase 1: Key Points </vt:lpstr>
      <vt:lpstr>CAP Phase 2: CAP Implementation</vt:lpstr>
      <vt:lpstr>CAP Phase 2: Meet with your assigned OM staff</vt:lpstr>
      <vt:lpstr>CAP Phase 2: Submit CAP documentation and provide progress update </vt:lpstr>
      <vt:lpstr>CAP Phase 3: CAP Closeout</vt:lpstr>
      <vt:lpstr>Corrective Action Plan Phase 2 and 3: Key Points </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2020 Monitoring Result Notifications and Reports</dc:title>
  <dc:creator>Southcott, Linda</dc:creator>
  <cp:lastModifiedBy>Patterson, Lainie</cp:lastModifiedBy>
  <cp:revision>18</cp:revision>
  <dcterms:created xsi:type="dcterms:W3CDTF">2020-10-28T11:31:14Z</dcterms:created>
  <dcterms:modified xsi:type="dcterms:W3CDTF">2025-04-04T19:49:46Z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0x0101003263C97756FA2D47B45612684054DAE2</vt:lpwstr>
  </property>
  <property fmtid="{D5CDD505-2E9C-101B-9397-08002B2CF9AE}" pid="3" name="_dlc_DocIdItemGuid">
    <vt:lpwstr>38299130-4241-4ccc-a6c8-399420a46735</vt:lpwstr>
  </property>
  <property fmtid="{D5CDD505-2E9C-101B-9397-08002B2CF9AE}" pid="4" name="MediaServiceImageTags">
    <vt:lpwstr/>
  </property>
  <property fmtid="{D5CDD505-2E9C-101B-9397-08002B2CF9AE}" pid="5" name="_ExtendedDescription">
    <vt:lpwstr/>
  </property>
  <property fmtid="{D5CDD505-2E9C-101B-9397-08002B2CF9AE}" pid="6" name="metadata">
    <vt:lpwstr/>
  </property>
</Properties>
</file>