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60" r:id="rId5"/>
    <p:sldId id="2276" r:id="rId6"/>
    <p:sldId id="337" r:id="rId7"/>
    <p:sldId id="339" r:id="rId8"/>
    <p:sldId id="320" r:id="rId9"/>
    <p:sldId id="20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s, Elizabeth" initials="ME" lastIdx="3" clrIdx="0">
    <p:extLst>
      <p:ext uri="{19B8F6BF-5375-455C-9EA6-DF929625EA0E}">
        <p15:presenceInfo xmlns:p15="http://schemas.microsoft.com/office/powerpoint/2012/main" userId="S-1-5-21-1659004503-1645522239-682003330-12665" providerId="AD"/>
      </p:ext>
    </p:extLst>
  </p:cmAuthor>
  <p:cmAuthor id="2" name="Parker, Katherine" initials="PK" lastIdx="20" clrIdx="1">
    <p:extLst>
      <p:ext uri="{19B8F6BF-5375-455C-9EA6-DF929625EA0E}">
        <p15:presenceInfo xmlns:p15="http://schemas.microsoft.com/office/powerpoint/2012/main" userId="S-1-5-21-1659004503-1645522239-682003330-26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77B7"/>
    <a:srgbClr val="0B3A56"/>
    <a:srgbClr val="1F4E79"/>
    <a:srgbClr val="1A2853"/>
    <a:srgbClr val="6ECFFA"/>
    <a:srgbClr val="00BBEE"/>
    <a:srgbClr val="FBAC1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C7CC3-6428-4C3A-AE7B-193848FCAC12}" v="93" dt="2020-03-05T18:08:10.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86722" autoAdjust="0"/>
  </p:normalViewPr>
  <p:slideViewPr>
    <p:cSldViewPr snapToGrid="0">
      <p:cViewPr varScale="1">
        <p:scale>
          <a:sx n="67" d="100"/>
          <a:sy n="67" d="100"/>
        </p:scale>
        <p:origin x="920" y="48"/>
      </p:cViewPr>
      <p:guideLst/>
    </p:cSldViewPr>
  </p:slideViewPr>
  <p:notesTextViewPr>
    <p:cViewPr>
      <p:scale>
        <a:sx n="1" d="1"/>
        <a:sy n="1" d="1"/>
      </p:scale>
      <p:origin x="0" y="0"/>
    </p:cViewPr>
  </p:notesTextViewPr>
  <p:notesViewPr>
    <p:cSldViewPr snapToGrid="0">
      <p:cViewPr varScale="1">
        <p:scale>
          <a:sx n="65" d="100"/>
          <a:sy n="65" d="100"/>
        </p:scale>
        <p:origin x="2578"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lude, Jacqueline" userId="2d0f1aed-ff83-4724-8f02-57213dc3496b" providerId="ADAL" clId="{98BC7CC3-6428-4C3A-AE7B-193848FCAC12}"/>
    <pc:docChg chg="undo custSel addSld delSld modSld sldOrd">
      <pc:chgData name="Dulude, Jacqueline" userId="2d0f1aed-ff83-4724-8f02-57213dc3496b" providerId="ADAL" clId="{98BC7CC3-6428-4C3A-AE7B-193848FCAC12}" dt="2020-03-12T18:27:50.925" v="1022" actId="20577"/>
      <pc:docMkLst>
        <pc:docMk/>
      </pc:docMkLst>
      <pc:sldChg chg="modSp">
        <pc:chgData name="Dulude, Jacqueline" userId="2d0f1aed-ff83-4724-8f02-57213dc3496b" providerId="ADAL" clId="{98BC7CC3-6428-4C3A-AE7B-193848FCAC12}" dt="2020-03-05T17:56:20.064" v="498" actId="1076"/>
        <pc:sldMkLst>
          <pc:docMk/>
          <pc:sldMk cId="816605257" sldId="260"/>
        </pc:sldMkLst>
        <pc:spChg chg="mod">
          <ac:chgData name="Dulude, Jacqueline" userId="2d0f1aed-ff83-4724-8f02-57213dc3496b" providerId="ADAL" clId="{98BC7CC3-6428-4C3A-AE7B-193848FCAC12}" dt="2020-03-05T17:56:20.064" v="498" actId="1076"/>
          <ac:spMkLst>
            <pc:docMk/>
            <pc:sldMk cId="816605257" sldId="260"/>
            <ac:spMk id="3" creationId="{00000000-0000-0000-0000-000000000000}"/>
          </ac:spMkLst>
        </pc:spChg>
        <pc:spChg chg="mod">
          <ac:chgData name="Dulude, Jacqueline" userId="2d0f1aed-ff83-4724-8f02-57213dc3496b" providerId="ADAL" clId="{98BC7CC3-6428-4C3A-AE7B-193848FCAC12}" dt="2020-03-05T16:32:54.654" v="24" actId="20577"/>
          <ac:spMkLst>
            <pc:docMk/>
            <pc:sldMk cId="816605257" sldId="260"/>
            <ac:spMk id="4" creationId="{ECD21E2A-A0AD-4AB5-97C7-CCE4D829BE34}"/>
          </ac:spMkLst>
        </pc:spChg>
      </pc:sldChg>
      <pc:sldChg chg="addSp delSp modSp modNotesTx">
        <pc:chgData name="Dulude, Jacqueline" userId="2d0f1aed-ff83-4724-8f02-57213dc3496b" providerId="ADAL" clId="{98BC7CC3-6428-4C3A-AE7B-193848FCAC12}" dt="2020-03-05T18:11:48.743" v="907" actId="962"/>
        <pc:sldMkLst>
          <pc:docMk/>
          <pc:sldMk cId="774748224" sldId="320"/>
        </pc:sldMkLst>
        <pc:spChg chg="del">
          <ac:chgData name="Dulude, Jacqueline" userId="2d0f1aed-ff83-4724-8f02-57213dc3496b" providerId="ADAL" clId="{98BC7CC3-6428-4C3A-AE7B-193848FCAC12}" dt="2020-03-05T16:56:37.763" v="218" actId="478"/>
          <ac:spMkLst>
            <pc:docMk/>
            <pc:sldMk cId="774748224" sldId="320"/>
            <ac:spMk id="6" creationId="{97DE06CA-E2F8-439F-AFB3-E4FDF9EB1BA0}"/>
          </ac:spMkLst>
        </pc:spChg>
        <pc:spChg chg="del">
          <ac:chgData name="Dulude, Jacqueline" userId="2d0f1aed-ff83-4724-8f02-57213dc3496b" providerId="ADAL" clId="{98BC7CC3-6428-4C3A-AE7B-193848FCAC12}" dt="2020-03-05T16:56:39.697" v="219" actId="478"/>
          <ac:spMkLst>
            <pc:docMk/>
            <pc:sldMk cId="774748224" sldId="320"/>
            <ac:spMk id="7" creationId="{5660B458-7A0E-4FD3-A959-3A643A8616F2}"/>
          </ac:spMkLst>
        </pc:spChg>
        <pc:spChg chg="del">
          <ac:chgData name="Dulude, Jacqueline" userId="2d0f1aed-ff83-4724-8f02-57213dc3496b" providerId="ADAL" clId="{98BC7CC3-6428-4C3A-AE7B-193848FCAC12}" dt="2020-03-05T16:56:41.636" v="220" actId="478"/>
          <ac:spMkLst>
            <pc:docMk/>
            <pc:sldMk cId="774748224" sldId="320"/>
            <ac:spMk id="8" creationId="{63C912A3-C92C-4550-B925-106B2B5DCDF7}"/>
          </ac:spMkLst>
        </pc:spChg>
        <pc:spChg chg="del">
          <ac:chgData name="Dulude, Jacqueline" userId="2d0f1aed-ff83-4724-8f02-57213dc3496b" providerId="ADAL" clId="{98BC7CC3-6428-4C3A-AE7B-193848FCAC12}" dt="2020-03-05T16:56:45.337" v="222" actId="478"/>
          <ac:spMkLst>
            <pc:docMk/>
            <pc:sldMk cId="774748224" sldId="320"/>
            <ac:spMk id="9" creationId="{CC11CE6C-7322-48EA-AD09-23145DEE4378}"/>
          </ac:spMkLst>
        </pc:spChg>
        <pc:spChg chg="del">
          <ac:chgData name="Dulude, Jacqueline" userId="2d0f1aed-ff83-4724-8f02-57213dc3496b" providerId="ADAL" clId="{98BC7CC3-6428-4C3A-AE7B-193848FCAC12}" dt="2020-03-05T16:56:46.755" v="223" actId="478"/>
          <ac:spMkLst>
            <pc:docMk/>
            <pc:sldMk cId="774748224" sldId="320"/>
            <ac:spMk id="10" creationId="{87323734-41D6-428B-807A-7CB8B981DA38}"/>
          </ac:spMkLst>
        </pc:spChg>
        <pc:spChg chg="del">
          <ac:chgData name="Dulude, Jacqueline" userId="2d0f1aed-ff83-4724-8f02-57213dc3496b" providerId="ADAL" clId="{98BC7CC3-6428-4C3A-AE7B-193848FCAC12}" dt="2020-03-05T16:56:48.319" v="224" actId="478"/>
          <ac:spMkLst>
            <pc:docMk/>
            <pc:sldMk cId="774748224" sldId="320"/>
            <ac:spMk id="12" creationId="{10A62A06-BA5B-473B-A6E4-4475BCAF6910}"/>
          </ac:spMkLst>
        </pc:spChg>
        <pc:spChg chg="mod">
          <ac:chgData name="Dulude, Jacqueline" userId="2d0f1aed-ff83-4724-8f02-57213dc3496b" providerId="ADAL" clId="{98BC7CC3-6428-4C3A-AE7B-193848FCAC12}" dt="2020-03-05T17:30:33.454" v="365" actId="1076"/>
          <ac:spMkLst>
            <pc:docMk/>
            <pc:sldMk cId="774748224" sldId="320"/>
            <ac:spMk id="13" creationId="{797E66FE-0AE7-4BCA-987B-D65E2DE5774E}"/>
          </ac:spMkLst>
        </pc:spChg>
        <pc:spChg chg="add mod">
          <ac:chgData name="Dulude, Jacqueline" userId="2d0f1aed-ff83-4724-8f02-57213dc3496b" providerId="ADAL" clId="{98BC7CC3-6428-4C3A-AE7B-193848FCAC12}" dt="2020-03-05T18:11:25.014" v="902" actId="962"/>
          <ac:spMkLst>
            <pc:docMk/>
            <pc:sldMk cId="774748224" sldId="320"/>
            <ac:spMk id="15" creationId="{04824A91-8265-453A-B70A-157613FFA4C5}"/>
          </ac:spMkLst>
        </pc:spChg>
        <pc:spChg chg="add mod">
          <ac:chgData name="Dulude, Jacqueline" userId="2d0f1aed-ff83-4724-8f02-57213dc3496b" providerId="ADAL" clId="{98BC7CC3-6428-4C3A-AE7B-193848FCAC12}" dt="2020-03-05T18:11:19.609" v="901" actId="962"/>
          <ac:spMkLst>
            <pc:docMk/>
            <pc:sldMk cId="774748224" sldId="320"/>
            <ac:spMk id="18" creationId="{D57929FC-1212-4E94-BFE7-9B310A5D7022}"/>
          </ac:spMkLst>
        </pc:spChg>
        <pc:spChg chg="add mod ord">
          <ac:chgData name="Dulude, Jacqueline" userId="2d0f1aed-ff83-4724-8f02-57213dc3496b" providerId="ADAL" clId="{98BC7CC3-6428-4C3A-AE7B-193848FCAC12}" dt="2020-03-05T18:11:34.070" v="904" actId="962"/>
          <ac:spMkLst>
            <pc:docMk/>
            <pc:sldMk cId="774748224" sldId="320"/>
            <ac:spMk id="19" creationId="{087580F1-F8C4-4F66-BD0E-C957DD7BD66F}"/>
          </ac:spMkLst>
        </pc:spChg>
        <pc:spChg chg="add mod">
          <ac:chgData name="Dulude, Jacqueline" userId="2d0f1aed-ff83-4724-8f02-57213dc3496b" providerId="ADAL" clId="{98BC7CC3-6428-4C3A-AE7B-193848FCAC12}" dt="2020-03-05T17:00:07.166" v="254" actId="1076"/>
          <ac:spMkLst>
            <pc:docMk/>
            <pc:sldMk cId="774748224" sldId="320"/>
            <ac:spMk id="20" creationId="{BE9C1D9E-D15D-4258-91C2-1E0C9F9D0901}"/>
          </ac:spMkLst>
        </pc:spChg>
        <pc:spChg chg="add mod">
          <ac:chgData name="Dulude, Jacqueline" userId="2d0f1aed-ff83-4724-8f02-57213dc3496b" providerId="ADAL" clId="{98BC7CC3-6428-4C3A-AE7B-193848FCAC12}" dt="2020-03-05T17:00:11.111" v="255" actId="1076"/>
          <ac:spMkLst>
            <pc:docMk/>
            <pc:sldMk cId="774748224" sldId="320"/>
            <ac:spMk id="21" creationId="{7CF47D80-9DD1-4199-B339-91D101DAF832}"/>
          </ac:spMkLst>
        </pc:spChg>
        <pc:spChg chg="add mod">
          <ac:chgData name="Dulude, Jacqueline" userId="2d0f1aed-ff83-4724-8f02-57213dc3496b" providerId="ADAL" clId="{98BC7CC3-6428-4C3A-AE7B-193848FCAC12}" dt="2020-03-05T17:00:35.581" v="260" actId="1076"/>
          <ac:spMkLst>
            <pc:docMk/>
            <pc:sldMk cId="774748224" sldId="320"/>
            <ac:spMk id="22" creationId="{49C9C6E5-38F3-4A71-A0BA-E223AD738F19}"/>
          </ac:spMkLst>
        </pc:spChg>
        <pc:spChg chg="add mod">
          <ac:chgData name="Dulude, Jacqueline" userId="2d0f1aed-ff83-4724-8f02-57213dc3496b" providerId="ADAL" clId="{98BC7CC3-6428-4C3A-AE7B-193848FCAC12}" dt="2020-03-05T17:00:38.511" v="261" actId="1076"/>
          <ac:spMkLst>
            <pc:docMk/>
            <pc:sldMk cId="774748224" sldId="320"/>
            <ac:spMk id="23" creationId="{0B808317-BCCD-46B2-84DA-DB8B2EA3D035}"/>
          </ac:spMkLst>
        </pc:spChg>
        <pc:spChg chg="add mod">
          <ac:chgData name="Dulude, Jacqueline" userId="2d0f1aed-ff83-4724-8f02-57213dc3496b" providerId="ADAL" clId="{98BC7CC3-6428-4C3A-AE7B-193848FCAC12}" dt="2020-03-05T17:11:18.426" v="264" actId="1076"/>
          <ac:spMkLst>
            <pc:docMk/>
            <pc:sldMk cId="774748224" sldId="320"/>
            <ac:spMk id="24" creationId="{B0B6ED6F-8F9E-4259-ABE1-8AA5F455D379}"/>
          </ac:spMkLst>
        </pc:spChg>
        <pc:spChg chg="add mod">
          <ac:chgData name="Dulude, Jacqueline" userId="2d0f1aed-ff83-4724-8f02-57213dc3496b" providerId="ADAL" clId="{98BC7CC3-6428-4C3A-AE7B-193848FCAC12}" dt="2020-03-05T17:11:33.092" v="266" actId="1076"/>
          <ac:spMkLst>
            <pc:docMk/>
            <pc:sldMk cId="774748224" sldId="320"/>
            <ac:spMk id="25" creationId="{968F29B4-1B44-4045-B783-C3C3CEB8533D}"/>
          </ac:spMkLst>
        </pc:spChg>
        <pc:spChg chg="add mod">
          <ac:chgData name="Dulude, Jacqueline" userId="2d0f1aed-ff83-4724-8f02-57213dc3496b" providerId="ADAL" clId="{98BC7CC3-6428-4C3A-AE7B-193848FCAC12}" dt="2020-03-05T17:12:01.042" v="268" actId="1076"/>
          <ac:spMkLst>
            <pc:docMk/>
            <pc:sldMk cId="774748224" sldId="320"/>
            <ac:spMk id="26" creationId="{78ED161D-A3C4-481E-B712-40F9E0BB43D0}"/>
          </ac:spMkLst>
        </pc:spChg>
        <pc:spChg chg="add mod">
          <ac:chgData name="Dulude, Jacqueline" userId="2d0f1aed-ff83-4724-8f02-57213dc3496b" providerId="ADAL" clId="{98BC7CC3-6428-4C3A-AE7B-193848FCAC12}" dt="2020-03-05T17:12:42.396" v="272" actId="1076"/>
          <ac:spMkLst>
            <pc:docMk/>
            <pc:sldMk cId="774748224" sldId="320"/>
            <ac:spMk id="27" creationId="{79570F80-A754-47D8-94B8-9E8773FF30CB}"/>
          </ac:spMkLst>
        </pc:spChg>
        <pc:spChg chg="add mod">
          <ac:chgData name="Dulude, Jacqueline" userId="2d0f1aed-ff83-4724-8f02-57213dc3496b" providerId="ADAL" clId="{98BC7CC3-6428-4C3A-AE7B-193848FCAC12}" dt="2020-03-05T18:11:30.182" v="903" actId="962"/>
          <ac:spMkLst>
            <pc:docMk/>
            <pc:sldMk cId="774748224" sldId="320"/>
            <ac:spMk id="28" creationId="{19BAB253-5E99-4357-8B50-9E277E132F8C}"/>
          </ac:spMkLst>
        </pc:spChg>
        <pc:spChg chg="add mod">
          <ac:chgData name="Dulude, Jacqueline" userId="2d0f1aed-ff83-4724-8f02-57213dc3496b" providerId="ADAL" clId="{98BC7CC3-6428-4C3A-AE7B-193848FCAC12}" dt="2020-03-05T17:13:08.745" v="276" actId="1076"/>
          <ac:spMkLst>
            <pc:docMk/>
            <pc:sldMk cId="774748224" sldId="320"/>
            <ac:spMk id="29" creationId="{EFDA9DA5-C211-4A47-B558-6CEE3293FBE1}"/>
          </ac:spMkLst>
        </pc:spChg>
        <pc:spChg chg="add mod">
          <ac:chgData name="Dulude, Jacqueline" userId="2d0f1aed-ff83-4724-8f02-57213dc3496b" providerId="ADAL" clId="{98BC7CC3-6428-4C3A-AE7B-193848FCAC12}" dt="2020-03-05T18:11:40.798" v="905" actId="962"/>
          <ac:spMkLst>
            <pc:docMk/>
            <pc:sldMk cId="774748224" sldId="320"/>
            <ac:spMk id="30" creationId="{48008065-377E-40E9-B000-F984A8648CA4}"/>
          </ac:spMkLst>
        </pc:spChg>
        <pc:spChg chg="add mod">
          <ac:chgData name="Dulude, Jacqueline" userId="2d0f1aed-ff83-4724-8f02-57213dc3496b" providerId="ADAL" clId="{98BC7CC3-6428-4C3A-AE7B-193848FCAC12}" dt="2020-03-05T17:14:02.668" v="280" actId="1076"/>
          <ac:spMkLst>
            <pc:docMk/>
            <pc:sldMk cId="774748224" sldId="320"/>
            <ac:spMk id="31" creationId="{F3D86E23-DCE6-47F9-923B-878240794366}"/>
          </ac:spMkLst>
        </pc:spChg>
        <pc:spChg chg="add mod">
          <ac:chgData name="Dulude, Jacqueline" userId="2d0f1aed-ff83-4724-8f02-57213dc3496b" providerId="ADAL" clId="{98BC7CC3-6428-4C3A-AE7B-193848FCAC12}" dt="2020-03-05T18:11:43.949" v="906" actId="962"/>
          <ac:spMkLst>
            <pc:docMk/>
            <pc:sldMk cId="774748224" sldId="320"/>
            <ac:spMk id="32" creationId="{420FE126-554E-49AB-B179-FD4FB4C8C059}"/>
          </ac:spMkLst>
        </pc:spChg>
        <pc:spChg chg="add mod">
          <ac:chgData name="Dulude, Jacqueline" userId="2d0f1aed-ff83-4724-8f02-57213dc3496b" providerId="ADAL" clId="{98BC7CC3-6428-4C3A-AE7B-193848FCAC12}" dt="2020-03-05T17:14:42.213" v="284" actId="1076"/>
          <ac:spMkLst>
            <pc:docMk/>
            <pc:sldMk cId="774748224" sldId="320"/>
            <ac:spMk id="33" creationId="{CB08FE3D-2415-49C6-81F2-D6FD6F8FA44E}"/>
          </ac:spMkLst>
        </pc:spChg>
        <pc:spChg chg="add mod">
          <ac:chgData name="Dulude, Jacqueline" userId="2d0f1aed-ff83-4724-8f02-57213dc3496b" providerId="ADAL" clId="{98BC7CC3-6428-4C3A-AE7B-193848FCAC12}" dt="2020-03-05T18:11:48.743" v="907" actId="962"/>
          <ac:spMkLst>
            <pc:docMk/>
            <pc:sldMk cId="774748224" sldId="320"/>
            <ac:spMk id="34" creationId="{01825C84-604E-4E79-A3C5-5D092AC3FA8A}"/>
          </ac:spMkLst>
        </pc:spChg>
        <pc:spChg chg="add mod">
          <ac:chgData name="Dulude, Jacqueline" userId="2d0f1aed-ff83-4724-8f02-57213dc3496b" providerId="ADAL" clId="{98BC7CC3-6428-4C3A-AE7B-193848FCAC12}" dt="2020-03-05T17:15:30.139" v="288" actId="1076"/>
          <ac:spMkLst>
            <pc:docMk/>
            <pc:sldMk cId="774748224" sldId="320"/>
            <ac:spMk id="35" creationId="{3E3E2A88-36A6-4347-84BF-2EE4EED3481B}"/>
          </ac:spMkLst>
        </pc:spChg>
        <pc:picChg chg="del">
          <ac:chgData name="Dulude, Jacqueline" userId="2d0f1aed-ff83-4724-8f02-57213dc3496b" providerId="ADAL" clId="{98BC7CC3-6428-4C3A-AE7B-193848FCAC12}" dt="2020-03-05T16:56:43.134" v="221" actId="478"/>
          <ac:picMkLst>
            <pc:docMk/>
            <pc:sldMk cId="774748224" sldId="320"/>
            <ac:picMk id="5" creationId="{9B547EF9-69C1-4DEB-81B3-1A305C3143DC}"/>
          </ac:picMkLst>
        </pc:picChg>
        <pc:picChg chg="del">
          <ac:chgData name="Dulude, Jacqueline" userId="2d0f1aed-ff83-4724-8f02-57213dc3496b" providerId="ADAL" clId="{98BC7CC3-6428-4C3A-AE7B-193848FCAC12}" dt="2020-03-05T16:56:36.421" v="217" actId="478"/>
          <ac:picMkLst>
            <pc:docMk/>
            <pc:sldMk cId="774748224" sldId="320"/>
            <ac:picMk id="11" creationId="{1199FC39-FAA8-4C6C-9802-D53357F62A78}"/>
          </ac:picMkLst>
        </pc:picChg>
        <pc:picChg chg="add mod">
          <ac:chgData name="Dulude, Jacqueline" userId="2d0f1aed-ff83-4724-8f02-57213dc3496b" providerId="ADAL" clId="{98BC7CC3-6428-4C3A-AE7B-193848FCAC12}" dt="2020-03-05T16:57:13.831" v="226" actId="1076"/>
          <ac:picMkLst>
            <pc:docMk/>
            <pc:sldMk cId="774748224" sldId="320"/>
            <ac:picMk id="14" creationId="{F6F97C43-4B60-4F25-A676-47420EDDBC19}"/>
          </ac:picMkLst>
        </pc:picChg>
        <pc:picChg chg="add mod">
          <ac:chgData name="Dulude, Jacqueline" userId="2d0f1aed-ff83-4724-8f02-57213dc3496b" providerId="ADAL" clId="{98BC7CC3-6428-4C3A-AE7B-193848FCAC12}" dt="2020-03-05T17:00:25.959" v="258" actId="14100"/>
          <ac:picMkLst>
            <pc:docMk/>
            <pc:sldMk cId="774748224" sldId="320"/>
            <ac:picMk id="16" creationId="{1AFB726B-33FF-4E15-B7FE-D5F192113B6F}"/>
          </ac:picMkLst>
        </pc:picChg>
        <pc:picChg chg="add mod">
          <ac:chgData name="Dulude, Jacqueline" userId="2d0f1aed-ff83-4724-8f02-57213dc3496b" providerId="ADAL" clId="{98BC7CC3-6428-4C3A-AE7B-193848FCAC12}" dt="2020-03-05T17:00:41.860" v="262" actId="1076"/>
          <ac:picMkLst>
            <pc:docMk/>
            <pc:sldMk cId="774748224" sldId="320"/>
            <ac:picMk id="17" creationId="{7CB55CAC-7437-4AC6-AA59-246B3FE0AFCB}"/>
          </ac:picMkLst>
        </pc:picChg>
      </pc:sldChg>
      <pc:sldChg chg="addSp delSp modSp">
        <pc:chgData name="Dulude, Jacqueline" userId="2d0f1aed-ff83-4724-8f02-57213dc3496b" providerId="ADAL" clId="{98BC7CC3-6428-4C3A-AE7B-193848FCAC12}" dt="2020-03-05T18:10:38.067" v="897" actId="962"/>
        <pc:sldMkLst>
          <pc:docMk/>
          <pc:sldMk cId="3172788469" sldId="337"/>
        </pc:sldMkLst>
        <pc:spChg chg="mod">
          <ac:chgData name="Dulude, Jacqueline" userId="2d0f1aed-ff83-4724-8f02-57213dc3496b" providerId="ADAL" clId="{98BC7CC3-6428-4C3A-AE7B-193848FCAC12}" dt="2020-03-05T17:30:12.872" v="362" actId="1076"/>
          <ac:spMkLst>
            <pc:docMk/>
            <pc:sldMk cId="3172788469" sldId="337"/>
            <ac:spMk id="4" creationId="{00000000-0000-0000-0000-000000000000}"/>
          </ac:spMkLst>
        </pc:spChg>
        <pc:spChg chg="add mod">
          <ac:chgData name="Dulude, Jacqueline" userId="2d0f1aed-ff83-4724-8f02-57213dc3496b" providerId="ADAL" clId="{98BC7CC3-6428-4C3A-AE7B-193848FCAC12}" dt="2020-03-05T17:28:21.927" v="341" actId="1076"/>
          <ac:spMkLst>
            <pc:docMk/>
            <pc:sldMk cId="3172788469" sldId="337"/>
            <ac:spMk id="6" creationId="{CC2C4D64-773F-4EDC-B049-2C5AEFEC7C13}"/>
          </ac:spMkLst>
        </pc:spChg>
        <pc:spChg chg="add mod">
          <ac:chgData name="Dulude, Jacqueline" userId="2d0f1aed-ff83-4724-8f02-57213dc3496b" providerId="ADAL" clId="{98BC7CC3-6428-4C3A-AE7B-193848FCAC12}" dt="2020-03-05T17:28:43.727" v="344" actId="1076"/>
          <ac:spMkLst>
            <pc:docMk/>
            <pc:sldMk cId="3172788469" sldId="337"/>
            <ac:spMk id="8" creationId="{B4D8F7D7-EA4F-4CA0-82F1-E7F0FED490B7}"/>
          </ac:spMkLst>
        </pc:spChg>
        <pc:spChg chg="add mod">
          <ac:chgData name="Dulude, Jacqueline" userId="2d0f1aed-ff83-4724-8f02-57213dc3496b" providerId="ADAL" clId="{98BC7CC3-6428-4C3A-AE7B-193848FCAC12}" dt="2020-03-05T17:28:50.392" v="345" actId="1076"/>
          <ac:spMkLst>
            <pc:docMk/>
            <pc:sldMk cId="3172788469" sldId="337"/>
            <ac:spMk id="9" creationId="{92E21E3A-E213-493F-85DD-6B3657C1D89C}"/>
          </ac:spMkLst>
        </pc:spChg>
        <pc:spChg chg="add mod">
          <ac:chgData name="Dulude, Jacqueline" userId="2d0f1aed-ff83-4724-8f02-57213dc3496b" providerId="ADAL" clId="{98BC7CC3-6428-4C3A-AE7B-193848FCAC12}" dt="2020-03-05T17:28:55.222" v="346" actId="1076"/>
          <ac:spMkLst>
            <pc:docMk/>
            <pc:sldMk cId="3172788469" sldId="337"/>
            <ac:spMk id="10" creationId="{2321A006-0AE1-4586-B82C-EE47D3DF09DF}"/>
          </ac:spMkLst>
        </pc:spChg>
        <pc:spChg chg="add mod">
          <ac:chgData name="Dulude, Jacqueline" userId="2d0f1aed-ff83-4724-8f02-57213dc3496b" providerId="ADAL" clId="{98BC7CC3-6428-4C3A-AE7B-193848FCAC12}" dt="2020-03-05T17:29:33.246" v="355" actId="1076"/>
          <ac:spMkLst>
            <pc:docMk/>
            <pc:sldMk cId="3172788469" sldId="337"/>
            <ac:spMk id="11" creationId="{F3DA5A66-080F-4B00-BF77-5A7ED3819506}"/>
          </ac:spMkLst>
        </pc:spChg>
        <pc:spChg chg="add mod">
          <ac:chgData name="Dulude, Jacqueline" userId="2d0f1aed-ff83-4724-8f02-57213dc3496b" providerId="ADAL" clId="{98BC7CC3-6428-4C3A-AE7B-193848FCAC12}" dt="2020-03-05T17:29:53.054" v="358" actId="1076"/>
          <ac:spMkLst>
            <pc:docMk/>
            <pc:sldMk cId="3172788469" sldId="337"/>
            <ac:spMk id="12" creationId="{DF7E526E-BD95-4B6C-A22C-D60412B715E7}"/>
          </ac:spMkLst>
        </pc:spChg>
        <pc:spChg chg="add mod">
          <ac:chgData name="Dulude, Jacqueline" userId="2d0f1aed-ff83-4724-8f02-57213dc3496b" providerId="ADAL" clId="{98BC7CC3-6428-4C3A-AE7B-193848FCAC12}" dt="2020-03-05T17:29:55.445" v="359" actId="1076"/>
          <ac:spMkLst>
            <pc:docMk/>
            <pc:sldMk cId="3172788469" sldId="337"/>
            <ac:spMk id="13" creationId="{854DF57B-6127-4F50-8555-A8F8FFF732F4}"/>
          </ac:spMkLst>
        </pc:spChg>
        <pc:spChg chg="add mod">
          <ac:chgData name="Dulude, Jacqueline" userId="2d0f1aed-ff83-4724-8f02-57213dc3496b" providerId="ADAL" clId="{98BC7CC3-6428-4C3A-AE7B-193848FCAC12}" dt="2020-03-05T17:29:59.598" v="360" actId="1076"/>
          <ac:spMkLst>
            <pc:docMk/>
            <pc:sldMk cId="3172788469" sldId="337"/>
            <ac:spMk id="14" creationId="{E1A135E9-C961-4849-8570-2AE2F201681D}"/>
          </ac:spMkLst>
        </pc:spChg>
        <pc:spChg chg="add mod">
          <ac:chgData name="Dulude, Jacqueline" userId="2d0f1aed-ff83-4724-8f02-57213dc3496b" providerId="ADAL" clId="{98BC7CC3-6428-4C3A-AE7B-193848FCAC12}" dt="2020-03-05T17:30:04.797" v="361" actId="1076"/>
          <ac:spMkLst>
            <pc:docMk/>
            <pc:sldMk cId="3172788469" sldId="337"/>
            <ac:spMk id="15" creationId="{B81524A9-A7E0-4483-A941-92AE07BA013F}"/>
          </ac:spMkLst>
        </pc:spChg>
        <pc:spChg chg="add mod">
          <ac:chgData name="Dulude, Jacqueline" userId="2d0f1aed-ff83-4724-8f02-57213dc3496b" providerId="ADAL" clId="{98BC7CC3-6428-4C3A-AE7B-193848FCAC12}" dt="2020-03-05T16:42:07.705" v="103" actId="1076"/>
          <ac:spMkLst>
            <pc:docMk/>
            <pc:sldMk cId="3172788469" sldId="337"/>
            <ac:spMk id="16" creationId="{092A3350-CD31-4961-821B-36B0D6858AE6}"/>
          </ac:spMkLst>
        </pc:spChg>
        <pc:spChg chg="add mod">
          <ac:chgData name="Dulude, Jacqueline" userId="2d0f1aed-ff83-4724-8f02-57213dc3496b" providerId="ADAL" clId="{98BC7CC3-6428-4C3A-AE7B-193848FCAC12}" dt="2020-03-05T16:42:31.787" v="105" actId="1076"/>
          <ac:spMkLst>
            <pc:docMk/>
            <pc:sldMk cId="3172788469" sldId="337"/>
            <ac:spMk id="17" creationId="{C719F879-F147-4F90-8452-8177D11A045C}"/>
          </ac:spMkLst>
        </pc:spChg>
        <pc:spChg chg="add mod">
          <ac:chgData name="Dulude, Jacqueline" userId="2d0f1aed-ff83-4724-8f02-57213dc3496b" providerId="ADAL" clId="{98BC7CC3-6428-4C3A-AE7B-193848FCAC12}" dt="2020-03-05T17:29:47.256" v="357" actId="1076"/>
          <ac:spMkLst>
            <pc:docMk/>
            <pc:sldMk cId="3172788469" sldId="337"/>
            <ac:spMk id="18" creationId="{AB2A1A31-589D-4F71-A41E-A08881A75025}"/>
          </ac:spMkLst>
        </pc:spChg>
        <pc:spChg chg="add mod">
          <ac:chgData name="Dulude, Jacqueline" userId="2d0f1aed-ff83-4724-8f02-57213dc3496b" providerId="ADAL" clId="{98BC7CC3-6428-4C3A-AE7B-193848FCAC12}" dt="2020-03-05T17:29:44.047" v="356" actId="1076"/>
          <ac:spMkLst>
            <pc:docMk/>
            <pc:sldMk cId="3172788469" sldId="337"/>
            <ac:spMk id="19" creationId="{B946E423-4685-4BC2-AABC-9563587C96AE}"/>
          </ac:spMkLst>
        </pc:spChg>
        <pc:picChg chg="add mod ord modCrop">
          <ac:chgData name="Dulude, Jacqueline" userId="2d0f1aed-ff83-4724-8f02-57213dc3496b" providerId="ADAL" clId="{98BC7CC3-6428-4C3A-AE7B-193848FCAC12}" dt="2020-03-05T18:10:38.067" v="897" actId="962"/>
          <ac:picMkLst>
            <pc:docMk/>
            <pc:sldMk cId="3172788469" sldId="337"/>
            <ac:picMk id="5" creationId="{26BC0F7B-9D9E-4285-B4EC-82AD89DA00E8}"/>
          </ac:picMkLst>
        </pc:picChg>
        <pc:picChg chg="del">
          <ac:chgData name="Dulude, Jacqueline" userId="2d0f1aed-ff83-4724-8f02-57213dc3496b" providerId="ADAL" clId="{98BC7CC3-6428-4C3A-AE7B-193848FCAC12}" dt="2020-03-05T16:36:25.434" v="36" actId="478"/>
          <ac:picMkLst>
            <pc:docMk/>
            <pc:sldMk cId="3172788469" sldId="337"/>
            <ac:picMk id="7" creationId="{A3749BF4-BE33-4104-AFAC-ACAE30F59EE2}"/>
          </ac:picMkLst>
        </pc:picChg>
      </pc:sldChg>
      <pc:sldChg chg="addSp delSp modSp ord delAnim modAnim modNotesTx">
        <pc:chgData name="Dulude, Jacqueline" userId="2d0f1aed-ff83-4724-8f02-57213dc3496b" providerId="ADAL" clId="{98BC7CC3-6428-4C3A-AE7B-193848FCAC12}" dt="2020-03-12T18:27:50.925" v="1022" actId="20577"/>
        <pc:sldMkLst>
          <pc:docMk/>
          <pc:sldMk cId="3818435554" sldId="339"/>
        </pc:sldMkLst>
        <pc:spChg chg="mod">
          <ac:chgData name="Dulude, Jacqueline" userId="2d0f1aed-ff83-4724-8f02-57213dc3496b" providerId="ADAL" clId="{98BC7CC3-6428-4C3A-AE7B-193848FCAC12}" dt="2020-03-05T17:30:23.705" v="364" actId="1076"/>
          <ac:spMkLst>
            <pc:docMk/>
            <pc:sldMk cId="3818435554" sldId="339"/>
            <ac:spMk id="4" creationId="{00000000-0000-0000-0000-000000000000}"/>
          </ac:spMkLst>
        </pc:spChg>
        <pc:spChg chg="del">
          <ac:chgData name="Dulude, Jacqueline" userId="2d0f1aed-ff83-4724-8f02-57213dc3496b" providerId="ADAL" clId="{98BC7CC3-6428-4C3A-AE7B-193848FCAC12}" dt="2020-03-05T16:45:45.689" v="120" actId="478"/>
          <ac:spMkLst>
            <pc:docMk/>
            <pc:sldMk cId="3818435554" sldId="339"/>
            <ac:spMk id="6" creationId="{4E3280F0-475A-422F-8990-AED1FC38051B}"/>
          </ac:spMkLst>
        </pc:spChg>
        <pc:spChg chg="del mod">
          <ac:chgData name="Dulude, Jacqueline" userId="2d0f1aed-ff83-4724-8f02-57213dc3496b" providerId="ADAL" clId="{98BC7CC3-6428-4C3A-AE7B-193848FCAC12}" dt="2020-03-05T16:48:49.809" v="144" actId="478"/>
          <ac:spMkLst>
            <pc:docMk/>
            <pc:sldMk cId="3818435554" sldId="339"/>
            <ac:spMk id="7" creationId="{287E85A4-8B4D-442A-B50A-5C3FA2AB69DC}"/>
          </ac:spMkLst>
        </pc:spChg>
        <pc:spChg chg="add del mod">
          <ac:chgData name="Dulude, Jacqueline" userId="2d0f1aed-ff83-4724-8f02-57213dc3496b" providerId="ADAL" clId="{98BC7CC3-6428-4C3A-AE7B-193848FCAC12}" dt="2020-03-05T16:54:18.321" v="194" actId="478"/>
          <ac:spMkLst>
            <pc:docMk/>
            <pc:sldMk cId="3818435554" sldId="339"/>
            <ac:spMk id="12" creationId="{CD3E471F-9482-4DFC-9C63-C161FD884D58}"/>
          </ac:spMkLst>
        </pc:spChg>
        <pc:spChg chg="mod">
          <ac:chgData name="Dulude, Jacqueline" userId="2d0f1aed-ff83-4724-8f02-57213dc3496b" providerId="ADAL" clId="{98BC7CC3-6428-4C3A-AE7B-193848FCAC12}" dt="2020-03-05T17:50:50.171" v="433" actId="255"/>
          <ac:spMkLst>
            <pc:docMk/>
            <pc:sldMk cId="3818435554" sldId="339"/>
            <ac:spMk id="15" creationId="{06613272-BF40-47B6-AE7B-053D6EAFB956}"/>
          </ac:spMkLst>
        </pc:spChg>
        <pc:spChg chg="mod">
          <ac:chgData name="Dulude, Jacqueline" userId="2d0f1aed-ff83-4724-8f02-57213dc3496b" providerId="ADAL" clId="{98BC7CC3-6428-4C3A-AE7B-193848FCAC12}" dt="2020-03-05T17:34:56.893" v="398" actId="2711"/>
          <ac:spMkLst>
            <pc:docMk/>
            <pc:sldMk cId="3818435554" sldId="339"/>
            <ac:spMk id="16" creationId="{60C975A2-FFC5-4250-9419-1AAE1103E110}"/>
          </ac:spMkLst>
        </pc:spChg>
        <pc:spChg chg="mod">
          <ac:chgData name="Dulude, Jacqueline" userId="2d0f1aed-ff83-4724-8f02-57213dc3496b" providerId="ADAL" clId="{98BC7CC3-6428-4C3A-AE7B-193848FCAC12}" dt="2020-03-05T17:50:53.574" v="434" actId="255"/>
          <ac:spMkLst>
            <pc:docMk/>
            <pc:sldMk cId="3818435554" sldId="339"/>
            <ac:spMk id="19" creationId="{FEEDA106-272F-45DE-AA98-46CF549565D6}"/>
          </ac:spMkLst>
        </pc:spChg>
        <pc:spChg chg="mod">
          <ac:chgData name="Dulude, Jacqueline" userId="2d0f1aed-ff83-4724-8f02-57213dc3496b" providerId="ADAL" clId="{98BC7CC3-6428-4C3A-AE7B-193848FCAC12}" dt="2020-03-05T17:35:05.762" v="400" actId="255"/>
          <ac:spMkLst>
            <pc:docMk/>
            <pc:sldMk cId="3818435554" sldId="339"/>
            <ac:spMk id="20" creationId="{52D4DC81-7AFD-424C-81A9-F1BD8CAEFF39}"/>
          </ac:spMkLst>
        </pc:spChg>
        <pc:spChg chg="mod">
          <ac:chgData name="Dulude, Jacqueline" userId="2d0f1aed-ff83-4724-8f02-57213dc3496b" providerId="ADAL" clId="{98BC7CC3-6428-4C3A-AE7B-193848FCAC12}" dt="2020-03-05T17:50:57.036" v="435" actId="255"/>
          <ac:spMkLst>
            <pc:docMk/>
            <pc:sldMk cId="3818435554" sldId="339"/>
            <ac:spMk id="23" creationId="{8633D192-4FC8-4DDC-BB37-ECC669F2E4A9}"/>
          </ac:spMkLst>
        </pc:spChg>
        <pc:spChg chg="mod">
          <ac:chgData name="Dulude, Jacqueline" userId="2d0f1aed-ff83-4724-8f02-57213dc3496b" providerId="ADAL" clId="{98BC7CC3-6428-4C3A-AE7B-193848FCAC12}" dt="2020-03-05T17:35:22.363" v="404" actId="255"/>
          <ac:spMkLst>
            <pc:docMk/>
            <pc:sldMk cId="3818435554" sldId="339"/>
            <ac:spMk id="24" creationId="{8706B8DF-92A3-428C-A9E4-DBDE02F74A0C}"/>
          </ac:spMkLst>
        </pc:spChg>
        <pc:spChg chg="mod">
          <ac:chgData name="Dulude, Jacqueline" userId="2d0f1aed-ff83-4724-8f02-57213dc3496b" providerId="ADAL" clId="{98BC7CC3-6428-4C3A-AE7B-193848FCAC12}" dt="2020-03-12T18:27:50.925" v="1022" actId="20577"/>
          <ac:spMkLst>
            <pc:docMk/>
            <pc:sldMk cId="3818435554" sldId="339"/>
            <ac:spMk id="27" creationId="{D0973D5D-A9B6-4676-AE53-09706A062A97}"/>
          </ac:spMkLst>
        </pc:spChg>
        <pc:spChg chg="mod">
          <ac:chgData name="Dulude, Jacqueline" userId="2d0f1aed-ff83-4724-8f02-57213dc3496b" providerId="ADAL" clId="{98BC7CC3-6428-4C3A-AE7B-193848FCAC12}" dt="2020-03-05T17:36:20.026" v="416" actId="255"/>
          <ac:spMkLst>
            <pc:docMk/>
            <pc:sldMk cId="3818435554" sldId="339"/>
            <ac:spMk id="28" creationId="{328DA25A-DBBD-45A4-A7FC-F17319E0C050}"/>
          </ac:spMkLst>
        </pc:spChg>
        <pc:spChg chg="mod">
          <ac:chgData name="Dulude, Jacqueline" userId="2d0f1aed-ff83-4724-8f02-57213dc3496b" providerId="ADAL" clId="{98BC7CC3-6428-4C3A-AE7B-193848FCAC12}" dt="2020-03-05T17:51:04.403" v="437" actId="255"/>
          <ac:spMkLst>
            <pc:docMk/>
            <pc:sldMk cId="3818435554" sldId="339"/>
            <ac:spMk id="31" creationId="{580DA112-2EEF-44EF-AEEA-653879AB4C11}"/>
          </ac:spMkLst>
        </pc:spChg>
        <pc:spChg chg="mod">
          <ac:chgData name="Dulude, Jacqueline" userId="2d0f1aed-ff83-4724-8f02-57213dc3496b" providerId="ADAL" clId="{98BC7CC3-6428-4C3A-AE7B-193848FCAC12}" dt="2020-03-05T17:36:03.083" v="412" actId="255"/>
          <ac:spMkLst>
            <pc:docMk/>
            <pc:sldMk cId="3818435554" sldId="339"/>
            <ac:spMk id="32" creationId="{D94BCF83-E9F2-488C-BB3A-A65556852C44}"/>
          </ac:spMkLst>
        </pc:spChg>
        <pc:spChg chg="mod">
          <ac:chgData name="Dulude, Jacqueline" userId="2d0f1aed-ff83-4724-8f02-57213dc3496b" providerId="ADAL" clId="{98BC7CC3-6428-4C3A-AE7B-193848FCAC12}" dt="2020-03-05T17:51:00.769" v="436" actId="255"/>
          <ac:spMkLst>
            <pc:docMk/>
            <pc:sldMk cId="3818435554" sldId="339"/>
            <ac:spMk id="35" creationId="{070D0EB8-9EB5-4970-9781-0860F40AE955}"/>
          </ac:spMkLst>
        </pc:spChg>
        <pc:spChg chg="mod">
          <ac:chgData name="Dulude, Jacqueline" userId="2d0f1aed-ff83-4724-8f02-57213dc3496b" providerId="ADAL" clId="{98BC7CC3-6428-4C3A-AE7B-193848FCAC12}" dt="2020-03-05T17:37:29.477" v="425" actId="1076"/>
          <ac:spMkLst>
            <pc:docMk/>
            <pc:sldMk cId="3818435554" sldId="339"/>
            <ac:spMk id="36" creationId="{149CE5E7-6BD4-45D7-B3E1-9D64D0329F86}"/>
          </ac:spMkLst>
        </pc:spChg>
        <pc:spChg chg="add mod">
          <ac:chgData name="Dulude, Jacqueline" userId="2d0f1aed-ff83-4724-8f02-57213dc3496b" providerId="ADAL" clId="{98BC7CC3-6428-4C3A-AE7B-193848FCAC12}" dt="2020-03-05T18:11:05.753" v="899" actId="962"/>
          <ac:spMkLst>
            <pc:docMk/>
            <pc:sldMk cId="3818435554" sldId="339"/>
            <ac:spMk id="38" creationId="{D8390678-6EB8-48D1-B45B-02F67D22A52A}"/>
          </ac:spMkLst>
        </pc:spChg>
        <pc:grpChg chg="add del mod">
          <ac:chgData name="Dulude, Jacqueline" userId="2d0f1aed-ff83-4724-8f02-57213dc3496b" providerId="ADAL" clId="{98BC7CC3-6428-4C3A-AE7B-193848FCAC12}" dt="2020-03-05T16:48:53.498" v="146" actId="478"/>
          <ac:grpSpMkLst>
            <pc:docMk/>
            <pc:sldMk cId="3818435554" sldId="339"/>
            <ac:grpSpMk id="8" creationId="{DE88E6CA-2478-4248-84DB-379370EA197C}"/>
          </ac:grpSpMkLst>
        </pc:grpChg>
        <pc:grpChg chg="add mod">
          <ac:chgData name="Dulude, Jacqueline" userId="2d0f1aed-ff83-4724-8f02-57213dc3496b" providerId="ADAL" clId="{98BC7CC3-6428-4C3A-AE7B-193848FCAC12}" dt="2020-03-05T17:51:17.777" v="438" actId="1076"/>
          <ac:grpSpMkLst>
            <pc:docMk/>
            <pc:sldMk cId="3818435554" sldId="339"/>
            <ac:grpSpMk id="14" creationId="{25347DA9-F5DC-4C72-B770-EB12E6F8C419}"/>
          </ac:grpSpMkLst>
        </pc:grpChg>
        <pc:grpChg chg="add mod">
          <ac:chgData name="Dulude, Jacqueline" userId="2d0f1aed-ff83-4724-8f02-57213dc3496b" providerId="ADAL" clId="{98BC7CC3-6428-4C3A-AE7B-193848FCAC12}" dt="2020-03-05T17:51:30.642" v="440" actId="1076"/>
          <ac:grpSpMkLst>
            <pc:docMk/>
            <pc:sldMk cId="3818435554" sldId="339"/>
            <ac:grpSpMk id="18" creationId="{2395FD29-7C28-44FB-9159-2CA43359922F}"/>
          </ac:grpSpMkLst>
        </pc:grpChg>
        <pc:grpChg chg="add mod">
          <ac:chgData name="Dulude, Jacqueline" userId="2d0f1aed-ff83-4724-8f02-57213dc3496b" providerId="ADAL" clId="{98BC7CC3-6428-4C3A-AE7B-193848FCAC12}" dt="2020-03-05T17:53:08.076" v="450" actId="1076"/>
          <ac:grpSpMkLst>
            <pc:docMk/>
            <pc:sldMk cId="3818435554" sldId="339"/>
            <ac:grpSpMk id="22" creationId="{7C188D4F-85CF-4728-9536-50C30941E95D}"/>
          </ac:grpSpMkLst>
        </pc:grpChg>
        <pc:grpChg chg="add mod">
          <ac:chgData name="Dulude, Jacqueline" userId="2d0f1aed-ff83-4724-8f02-57213dc3496b" providerId="ADAL" clId="{98BC7CC3-6428-4C3A-AE7B-193848FCAC12}" dt="2020-03-05T17:53:18.603" v="451" actId="1076"/>
          <ac:grpSpMkLst>
            <pc:docMk/>
            <pc:sldMk cId="3818435554" sldId="339"/>
            <ac:grpSpMk id="26" creationId="{77CA53CB-14F2-468F-8539-8818BFC38DFF}"/>
          </ac:grpSpMkLst>
        </pc:grpChg>
        <pc:grpChg chg="add mod">
          <ac:chgData name="Dulude, Jacqueline" userId="2d0f1aed-ff83-4724-8f02-57213dc3496b" providerId="ADAL" clId="{98BC7CC3-6428-4C3A-AE7B-193848FCAC12}" dt="2020-03-05T17:52:39.722" v="446" actId="1076"/>
          <ac:grpSpMkLst>
            <pc:docMk/>
            <pc:sldMk cId="3818435554" sldId="339"/>
            <ac:grpSpMk id="30" creationId="{1E8B04BD-6188-4D55-BF9E-1BF48661F27C}"/>
          </ac:grpSpMkLst>
        </pc:grpChg>
        <pc:grpChg chg="add mod">
          <ac:chgData name="Dulude, Jacqueline" userId="2d0f1aed-ff83-4724-8f02-57213dc3496b" providerId="ADAL" clId="{98BC7CC3-6428-4C3A-AE7B-193848FCAC12}" dt="2020-03-05T17:52:29.706" v="445" actId="1076"/>
          <ac:grpSpMkLst>
            <pc:docMk/>
            <pc:sldMk cId="3818435554" sldId="339"/>
            <ac:grpSpMk id="34" creationId="{534B88FB-58EA-43D7-A26C-734BCE0C542E}"/>
          </ac:grpSpMkLst>
        </pc:grpChg>
        <pc:picChg chg="del">
          <ac:chgData name="Dulude, Jacqueline" userId="2d0f1aed-ff83-4724-8f02-57213dc3496b" providerId="ADAL" clId="{98BC7CC3-6428-4C3A-AE7B-193848FCAC12}" dt="2020-03-05T16:48:51.124" v="145" actId="478"/>
          <ac:picMkLst>
            <pc:docMk/>
            <pc:sldMk cId="3818435554" sldId="339"/>
            <ac:picMk id="3" creationId="{114F79E9-BAB2-4C8B-B54B-6B377E4E88E4}"/>
          </ac:picMkLst>
        </pc:picChg>
        <pc:picChg chg="mod">
          <ac:chgData name="Dulude, Jacqueline" userId="2d0f1aed-ff83-4724-8f02-57213dc3496b" providerId="ADAL" clId="{98BC7CC3-6428-4C3A-AE7B-193848FCAC12}" dt="2020-03-05T16:48:00.255" v="141" actId="207"/>
          <ac:picMkLst>
            <pc:docMk/>
            <pc:sldMk cId="3818435554" sldId="339"/>
            <ac:picMk id="11" creationId="{44FAC873-7C6C-46B7-80A6-21085D339149}"/>
          </ac:picMkLst>
        </pc:picChg>
        <pc:picChg chg="add mod ord modCrop">
          <ac:chgData name="Dulude, Jacqueline" userId="2d0f1aed-ff83-4724-8f02-57213dc3496b" providerId="ADAL" clId="{98BC7CC3-6428-4C3A-AE7B-193848FCAC12}" dt="2020-03-05T16:50:06.913" v="160" actId="1076"/>
          <ac:picMkLst>
            <pc:docMk/>
            <pc:sldMk cId="3818435554" sldId="339"/>
            <ac:picMk id="13" creationId="{5EFD0F57-005C-4095-9FCB-E731E7F2575A}"/>
          </ac:picMkLst>
        </pc:picChg>
      </pc:sldChg>
      <pc:sldChg chg="add modAnim">
        <pc:chgData name="Dulude, Jacqueline" userId="2d0f1aed-ff83-4724-8f02-57213dc3496b" providerId="ADAL" clId="{98BC7CC3-6428-4C3A-AE7B-193848FCAC12}" dt="2020-03-05T17:59:05.561" v="515"/>
        <pc:sldMkLst>
          <pc:docMk/>
          <pc:sldMk cId="177933914" sldId="2057"/>
        </pc:sldMkLst>
      </pc:sldChg>
      <pc:sldChg chg="addSp delSp modSp modAnim">
        <pc:chgData name="Dulude, Jacqueline" userId="2d0f1aed-ff83-4724-8f02-57213dc3496b" providerId="ADAL" clId="{98BC7CC3-6428-4C3A-AE7B-193848FCAC12}" dt="2020-03-12T18:27:06.668" v="1018" actId="20577"/>
        <pc:sldMkLst>
          <pc:docMk/>
          <pc:sldMk cId="1663155130" sldId="2276"/>
        </pc:sldMkLst>
        <pc:spChg chg="mod">
          <ac:chgData name="Dulude, Jacqueline" userId="2d0f1aed-ff83-4724-8f02-57213dc3496b" providerId="ADAL" clId="{98BC7CC3-6428-4C3A-AE7B-193848FCAC12}" dt="2020-03-05T17:32:55.480" v="385" actId="113"/>
          <ac:spMkLst>
            <pc:docMk/>
            <pc:sldMk cId="1663155130" sldId="2276"/>
            <ac:spMk id="23" creationId="{00000000-0000-0000-0000-000000000000}"/>
          </ac:spMkLst>
        </pc:spChg>
        <pc:spChg chg="add del mod">
          <ac:chgData name="Dulude, Jacqueline" userId="2d0f1aed-ff83-4724-8f02-57213dc3496b" providerId="ADAL" clId="{98BC7CC3-6428-4C3A-AE7B-193848FCAC12}" dt="2020-03-05T16:34:55.974" v="34" actId="478"/>
          <ac:spMkLst>
            <pc:docMk/>
            <pc:sldMk cId="1663155130" sldId="2276"/>
            <ac:spMk id="33" creationId="{CC917044-9043-4163-A3F6-B067CFED5009}"/>
          </ac:spMkLst>
        </pc:spChg>
        <pc:spChg chg="add mod ord">
          <ac:chgData name="Dulude, Jacqueline" userId="2d0f1aed-ff83-4724-8f02-57213dc3496b" providerId="ADAL" clId="{98BC7CC3-6428-4C3A-AE7B-193848FCAC12}" dt="2020-03-05T18:10:06.301" v="895" actId="962"/>
          <ac:spMkLst>
            <pc:docMk/>
            <pc:sldMk cId="1663155130" sldId="2276"/>
            <ac:spMk id="34" creationId="{22FBF57E-3B6A-460C-AA25-17203FE7C241}"/>
          </ac:spMkLst>
        </pc:spChg>
        <pc:spChg chg="mod">
          <ac:chgData name="Dulude, Jacqueline" userId="2d0f1aed-ff83-4724-8f02-57213dc3496b" providerId="ADAL" clId="{98BC7CC3-6428-4C3A-AE7B-193848FCAC12}" dt="2020-03-05T17:34:04.813" v="392" actId="2711"/>
          <ac:spMkLst>
            <pc:docMk/>
            <pc:sldMk cId="1663155130" sldId="2276"/>
            <ac:spMk id="75" creationId="{00000000-0000-0000-0000-000000000000}"/>
          </ac:spMkLst>
        </pc:spChg>
        <pc:spChg chg="mod">
          <ac:chgData name="Dulude, Jacqueline" userId="2d0f1aed-ff83-4724-8f02-57213dc3496b" providerId="ADAL" clId="{98BC7CC3-6428-4C3A-AE7B-193848FCAC12}" dt="2020-03-05T17:33:39.192" v="388" actId="2711"/>
          <ac:spMkLst>
            <pc:docMk/>
            <pc:sldMk cId="1663155130" sldId="2276"/>
            <ac:spMk id="76" creationId="{00000000-0000-0000-0000-000000000000}"/>
          </ac:spMkLst>
        </pc:spChg>
        <pc:spChg chg="mod">
          <ac:chgData name="Dulude, Jacqueline" userId="2d0f1aed-ff83-4724-8f02-57213dc3496b" providerId="ADAL" clId="{98BC7CC3-6428-4C3A-AE7B-193848FCAC12}" dt="2020-03-12T18:23:38.646" v="914" actId="20577"/>
          <ac:spMkLst>
            <pc:docMk/>
            <pc:sldMk cId="1663155130" sldId="2276"/>
            <ac:spMk id="77" creationId="{00000000-0000-0000-0000-000000000000}"/>
          </ac:spMkLst>
        </pc:spChg>
        <pc:spChg chg="mod">
          <ac:chgData name="Dulude, Jacqueline" userId="2d0f1aed-ff83-4724-8f02-57213dc3496b" providerId="ADAL" clId="{98BC7CC3-6428-4C3A-AE7B-193848FCAC12}" dt="2020-03-05T17:33:44.664" v="389" actId="2711"/>
          <ac:spMkLst>
            <pc:docMk/>
            <pc:sldMk cId="1663155130" sldId="2276"/>
            <ac:spMk id="78" creationId="{00000000-0000-0000-0000-000000000000}"/>
          </ac:spMkLst>
        </pc:spChg>
        <pc:spChg chg="mod">
          <ac:chgData name="Dulude, Jacqueline" userId="2d0f1aed-ff83-4724-8f02-57213dc3496b" providerId="ADAL" clId="{98BC7CC3-6428-4C3A-AE7B-193848FCAC12}" dt="2020-03-05T17:33:56.853" v="391" actId="2711"/>
          <ac:spMkLst>
            <pc:docMk/>
            <pc:sldMk cId="1663155130" sldId="2276"/>
            <ac:spMk id="79" creationId="{00000000-0000-0000-0000-000000000000}"/>
          </ac:spMkLst>
        </pc:spChg>
        <pc:spChg chg="mod">
          <ac:chgData name="Dulude, Jacqueline" userId="2d0f1aed-ff83-4724-8f02-57213dc3496b" providerId="ADAL" clId="{98BC7CC3-6428-4C3A-AE7B-193848FCAC12}" dt="2020-03-05T17:33:30.954" v="386" actId="2711"/>
          <ac:spMkLst>
            <pc:docMk/>
            <pc:sldMk cId="1663155130" sldId="2276"/>
            <ac:spMk id="80" creationId="{00000000-0000-0000-0000-000000000000}"/>
          </ac:spMkLst>
        </pc:spChg>
        <pc:spChg chg="mod">
          <ac:chgData name="Dulude, Jacqueline" userId="2d0f1aed-ff83-4724-8f02-57213dc3496b" providerId="ADAL" clId="{98BC7CC3-6428-4C3A-AE7B-193848FCAC12}" dt="2020-03-12T18:27:06.668" v="1018" actId="20577"/>
          <ac:spMkLst>
            <pc:docMk/>
            <pc:sldMk cId="1663155130" sldId="2276"/>
            <ac:spMk id="85" creationId="{00000000-0000-0000-0000-000000000000}"/>
          </ac:spMkLst>
        </pc:spChg>
        <pc:spChg chg="mod">
          <ac:chgData name="Dulude, Jacqueline" userId="2d0f1aed-ff83-4724-8f02-57213dc3496b" providerId="ADAL" clId="{98BC7CC3-6428-4C3A-AE7B-193848FCAC12}" dt="2020-03-05T17:33:50.591" v="390" actId="2711"/>
          <ac:spMkLst>
            <pc:docMk/>
            <pc:sldMk cId="1663155130" sldId="2276"/>
            <ac:spMk id="86" creationId="{00000000-0000-0000-0000-000000000000}"/>
          </ac:spMkLst>
        </pc:spChg>
        <pc:picChg chg="add mod ord modCrop">
          <ac:chgData name="Dulude, Jacqueline" userId="2d0f1aed-ff83-4724-8f02-57213dc3496b" providerId="ADAL" clId="{98BC7CC3-6428-4C3A-AE7B-193848FCAC12}" dt="2020-03-05T17:26:26.376" v="333" actId="732"/>
          <ac:picMkLst>
            <pc:docMk/>
            <pc:sldMk cId="1663155130" sldId="2276"/>
            <ac:picMk id="8" creationId="{431FF3A1-CB80-444E-B3A6-49F56CDAA1F7}"/>
          </ac:picMkLst>
        </pc:picChg>
        <pc:picChg chg="add del mod">
          <ac:chgData name="Dulude, Jacqueline" userId="2d0f1aed-ff83-4724-8f02-57213dc3496b" providerId="ADAL" clId="{98BC7CC3-6428-4C3A-AE7B-193848FCAC12}" dt="2020-03-05T17:20:38.961" v="298" actId="478"/>
          <ac:picMkLst>
            <pc:docMk/>
            <pc:sldMk cId="1663155130" sldId="2276"/>
            <ac:picMk id="10" creationId="{00000000-0000-0000-0000-000000000000}"/>
          </ac:picMkLst>
        </pc:picChg>
      </pc:sldChg>
      <pc:sldMasterChg chg="delSldLayout">
        <pc:chgData name="Dulude, Jacqueline" userId="2d0f1aed-ff83-4724-8f02-57213dc3496b" providerId="ADAL" clId="{98BC7CC3-6428-4C3A-AE7B-193848FCAC12}" dt="2020-03-05T16:54:41.938" v="197" actId="2696"/>
        <pc:sldMasterMkLst>
          <pc:docMk/>
          <pc:sldMasterMk cId="3266967352"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855D9-F920-44BD-A653-9948CB623EFB}" type="datetimeFigureOut">
              <a:rPr lang="en-US" smtClean="0"/>
              <a:t>3/12/2020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F4BB3-DF5F-4775-A62E-0069CC7C3EC1}" type="slidenum">
              <a:rPr lang="en-US" smtClean="0"/>
              <a:t>‹#›</a:t>
            </a:fld>
            <a:endParaRPr lang="en-US"/>
          </a:p>
        </p:txBody>
      </p:sp>
    </p:spTree>
    <p:extLst>
      <p:ext uri="{BB962C8B-B14F-4D97-AF65-F5344CB8AC3E}">
        <p14:creationId xmlns:p14="http://schemas.microsoft.com/office/powerpoint/2010/main" val="308892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F4BB3-DF5F-4775-A62E-0069CC7C3EC1}" type="slidenum">
              <a:rPr lang="en-US" smtClean="0"/>
              <a:t>1</a:t>
            </a:fld>
            <a:endParaRPr lang="en-US"/>
          </a:p>
        </p:txBody>
      </p:sp>
    </p:spTree>
    <p:extLst>
      <p:ext uri="{BB962C8B-B14F-4D97-AF65-F5344CB8AC3E}">
        <p14:creationId xmlns:p14="http://schemas.microsoft.com/office/powerpoint/2010/main" val="355522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9825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F4BB3-DF5F-4775-A62E-0069CC7C3EC1}" type="slidenum">
              <a:rPr lang="en-US" smtClean="0"/>
              <a:t>3</a:t>
            </a:fld>
            <a:endParaRPr lang="en-US"/>
          </a:p>
        </p:txBody>
      </p:sp>
    </p:spTree>
    <p:extLst>
      <p:ext uri="{BB962C8B-B14F-4D97-AF65-F5344CB8AC3E}">
        <p14:creationId xmlns:p14="http://schemas.microsoft.com/office/powerpoint/2010/main" val="307252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F4BB3-DF5F-4775-A62E-0069CC7C3EC1}" type="slidenum">
              <a:rPr lang="en-US" smtClean="0"/>
              <a:t>4</a:t>
            </a:fld>
            <a:endParaRPr lang="en-US"/>
          </a:p>
        </p:txBody>
      </p:sp>
    </p:spTree>
    <p:extLst>
      <p:ext uri="{BB962C8B-B14F-4D97-AF65-F5344CB8AC3E}">
        <p14:creationId xmlns:p14="http://schemas.microsoft.com/office/powerpoint/2010/main" val="52866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D0621F-1319-42F7-83E7-D94A74B93DC3}" type="slidenum">
              <a:rPr lang="en-US" smtClean="0"/>
              <a:t>5</a:t>
            </a:fld>
            <a:endParaRPr lang="en-US"/>
          </a:p>
        </p:txBody>
      </p:sp>
    </p:spTree>
    <p:extLst>
      <p:ext uri="{BB962C8B-B14F-4D97-AF65-F5344CB8AC3E}">
        <p14:creationId xmlns:p14="http://schemas.microsoft.com/office/powerpoint/2010/main" val="395876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4065953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29" y="7330"/>
            <a:ext cx="12208329" cy="4042155"/>
          </a:xfrm>
          <a:prstGeom prst="rect">
            <a:avLst/>
          </a:prstGeom>
        </p:spPr>
      </p:pic>
      <p:sp>
        <p:nvSpPr>
          <p:cNvPr id="9" name="Rectangle 8"/>
          <p:cNvSpPr/>
          <p:nvPr userDrawn="1"/>
        </p:nvSpPr>
        <p:spPr>
          <a:xfrm>
            <a:off x="0" y="4181475"/>
            <a:ext cx="12192000" cy="1333500"/>
          </a:xfrm>
          <a:prstGeom prst="rect">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049486"/>
            <a:ext cx="12192000" cy="152400"/>
          </a:xfrm>
          <a:prstGeom prst="rect">
            <a:avLst/>
          </a:prstGeom>
          <a:solidFill>
            <a:srgbClr val="017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2862" y="5714512"/>
            <a:ext cx="959338" cy="95933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3652" y="5762137"/>
            <a:ext cx="1752124" cy="776775"/>
          </a:xfrm>
          <a:prstGeom prst="rect">
            <a:avLst/>
          </a:prstGeom>
        </p:spPr>
      </p:pic>
    </p:spTree>
    <p:extLst>
      <p:ext uri="{BB962C8B-B14F-4D97-AF65-F5344CB8AC3E}">
        <p14:creationId xmlns:p14="http://schemas.microsoft.com/office/powerpoint/2010/main" val="140502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A1095-F5CE-4CF9-9B5C-8BC1C22DE1A4}" type="datetimeFigureOut">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16904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A1095-F5CE-4CF9-9B5C-8BC1C22DE1A4}" type="datetimeFigureOut">
              <a:rPr lang="en-US" smtClean="0"/>
              <a:t>3/12/2020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232248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t>3/12/2020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67775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A1095-F5CE-4CF9-9B5C-8BC1C22DE1A4}" type="datetimeFigureOut">
              <a:rPr lang="en-US" smtClean="0"/>
              <a:t>3/12/2020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2048917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553162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t>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742811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51063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661752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Business Model">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4910" y="1623060"/>
            <a:ext cx="12196910" cy="328041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391278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ig-Picture-Eureka">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21920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val="167556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62172F0-5D7A-4826-B3D0-C408C292B5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152515"/>
            <a:ext cx="662938" cy="662938"/>
          </a:xfrm>
          <a:prstGeom prst="rect">
            <a:avLst/>
          </a:prstGeom>
        </p:spPr>
      </p:pic>
    </p:spTree>
    <p:extLst>
      <p:ext uri="{BB962C8B-B14F-4D97-AF65-F5344CB8AC3E}">
        <p14:creationId xmlns:p14="http://schemas.microsoft.com/office/powerpoint/2010/main" val="351384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icture Placeholder 6"/>
          <p:cNvSpPr>
            <a:spLocks noGrp="1"/>
          </p:cNvSpPr>
          <p:nvPr>
            <p:ph type="pic" sz="quarter" idx="13"/>
          </p:nvPr>
        </p:nvSpPr>
        <p:spPr>
          <a:xfrm>
            <a:off x="3502025" y="2286000"/>
            <a:ext cx="2605088" cy="2605088"/>
          </a:xfrm>
        </p:spPr>
        <p:txBody>
          <a:bodyPr/>
          <a:lstStyle/>
          <a:p>
            <a:endParaRPr lang="en-US"/>
          </a:p>
        </p:txBody>
      </p:sp>
    </p:spTree>
    <p:extLst>
      <p:ext uri="{BB962C8B-B14F-4D97-AF65-F5344CB8AC3E}">
        <p14:creationId xmlns:p14="http://schemas.microsoft.com/office/powerpoint/2010/main" val="216499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t>3/12/2020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B9582-C585-43F8-B0A9-6CA1C14C3087}" type="slidenum">
              <a:rPr lang="en-US" smtClean="0"/>
              <a:t>‹#›</a:t>
            </a:fld>
            <a:endParaRPr lang="en-US"/>
          </a:p>
        </p:txBody>
      </p:sp>
      <p:sp>
        <p:nvSpPr>
          <p:cNvPr id="7" name="Picture Placeholder 6"/>
          <p:cNvSpPr>
            <a:spLocks noGrp="1"/>
          </p:cNvSpPr>
          <p:nvPr>
            <p:ph type="pic" sz="quarter" idx="13"/>
          </p:nvPr>
        </p:nvSpPr>
        <p:spPr>
          <a:xfrm>
            <a:off x="3502025" y="2286000"/>
            <a:ext cx="2605088" cy="2605088"/>
          </a:xfrm>
        </p:spPr>
        <p:txBody>
          <a:bodyPr/>
          <a:lstStyle/>
          <a:p>
            <a:endParaRPr lang="en-US"/>
          </a:p>
        </p:txBody>
      </p:sp>
    </p:spTree>
    <p:extLst>
      <p:ext uri="{BB962C8B-B14F-4D97-AF65-F5344CB8AC3E}">
        <p14:creationId xmlns:p14="http://schemas.microsoft.com/office/powerpoint/2010/main" val="246352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70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14" y="-1"/>
            <a:ext cx="12257314" cy="6894739"/>
          </a:xfrm>
          <a:prstGeom prst="rect">
            <a:avLst/>
          </a:prstGeom>
        </p:spPr>
      </p:pic>
    </p:spTree>
    <p:extLst>
      <p:ext uri="{BB962C8B-B14F-4D97-AF65-F5344CB8AC3E}">
        <p14:creationId xmlns:p14="http://schemas.microsoft.com/office/powerpoint/2010/main" val="169618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728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01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A1095-F5CE-4CF9-9B5C-8BC1C22DE1A4}" type="datetimeFigureOut">
              <a:rPr lang="en-US" smtClean="0"/>
              <a:t>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9576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A1095-F5CE-4CF9-9B5C-8BC1C22DE1A4}" type="datetimeFigureOut">
              <a:rPr lang="en-US" smtClean="0"/>
              <a:t>3/12/2020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B9582-C585-43F8-B0A9-6CA1C14C3087}" type="slidenum">
              <a:rPr lang="en-US" smtClean="0"/>
              <a:t>‹#›</a:t>
            </a:fld>
            <a:endParaRPr lang="en-US"/>
          </a:p>
        </p:txBody>
      </p:sp>
    </p:spTree>
    <p:extLst>
      <p:ext uri="{BB962C8B-B14F-4D97-AF65-F5344CB8AC3E}">
        <p14:creationId xmlns:p14="http://schemas.microsoft.com/office/powerpoint/2010/main" val="3266967352"/>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7" r:id="rId3"/>
    <p:sldLayoutId id="2147483666" r:id="rId4"/>
    <p:sldLayoutId id="2147483663" r:id="rId5"/>
    <p:sldLayoutId id="2147483662" r:id="rId6"/>
    <p:sldLayoutId id="2147483664"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8"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www.nationalservice.gov/programs/americorps/americorps-programs/americorps-nccc" TargetMode="External"/><Relationship Id="rId3" Type="http://schemas.openxmlformats.org/officeDocument/2006/relationships/image" Target="../media/image18.jpg"/><Relationship Id="rId7" Type="http://schemas.openxmlformats.org/officeDocument/2006/relationships/hyperlink" Target="https://twitter.com/americorpsnccc?lang=en"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hyperlink" Target="https://www.facebook.com/AmeriCorpsNCCC/" TargetMode="External"/><Relationship Id="rId5" Type="http://schemas.openxmlformats.org/officeDocument/2006/relationships/hyperlink" Target="https://www.instagram.com/americorpsnccc/?hl=en" TargetMode="External"/><Relationship Id="rId4" Type="http://schemas.openxmlformats.org/officeDocument/2006/relationships/hyperlink" Target="https://www.instagram.com/AmeriCorpsNCC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1022" y="4290436"/>
            <a:ext cx="12493128" cy="958212"/>
          </a:xfrm>
        </p:spPr>
        <p:txBody>
          <a:bodyPr vert="horz" lIns="91440" tIns="45720" rIns="91440" bIns="45720" rtlCol="0" anchor="t">
            <a:noAutofit/>
          </a:bodyPr>
          <a:lstStyle/>
          <a:p>
            <a:pPr algn="l"/>
            <a:r>
              <a:rPr lang="en-US" sz="4000" dirty="0">
                <a:solidFill>
                  <a:schemeClr val="bg1"/>
                </a:solidFill>
                <a:latin typeface="Segoe UI Semilight" panose="020B0402040204020203" pitchFamily="34" charset="0"/>
                <a:cs typeface="Segoe UI Semilight" panose="020B0402040204020203" pitchFamily="34" charset="0"/>
              </a:rPr>
              <a:t>AmeriCorps </a:t>
            </a:r>
            <a:br>
              <a:rPr lang="en-US" sz="4000" dirty="0">
                <a:solidFill>
                  <a:schemeClr val="bg1"/>
                </a:solidFill>
                <a:latin typeface="Segoe UI Semilight" panose="020B0402040204020203" pitchFamily="34" charset="0"/>
                <a:cs typeface="Segoe UI Semilight" panose="020B0402040204020203" pitchFamily="34" charset="0"/>
              </a:rPr>
            </a:br>
            <a:r>
              <a:rPr lang="en-US" sz="4000" dirty="0">
                <a:solidFill>
                  <a:schemeClr val="bg1"/>
                </a:solidFill>
                <a:latin typeface="Segoe UI Semilight" panose="020B0402040204020203" pitchFamily="34" charset="0"/>
                <a:cs typeface="Segoe UI Semilight" panose="020B0402040204020203" pitchFamily="34" charset="0"/>
              </a:rPr>
              <a:t>National Civilian Community Corps (NCCC)</a:t>
            </a:r>
          </a:p>
        </p:txBody>
      </p:sp>
      <p:sp>
        <p:nvSpPr>
          <p:cNvPr id="7" name="Subtitle 2"/>
          <p:cNvSpPr txBox="1">
            <a:spLocks/>
          </p:cNvSpPr>
          <p:nvPr/>
        </p:nvSpPr>
        <p:spPr>
          <a:xfrm>
            <a:off x="311022" y="5782557"/>
            <a:ext cx="10282638" cy="95821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dirty="0">
              <a:solidFill>
                <a:srgbClr val="0B3A56"/>
              </a:solidFill>
              <a:latin typeface="Segoe UI Semilight" panose="020B0402040204020203" pitchFamily="34" charset="0"/>
              <a:cs typeface="Segoe UI Semilight" panose="020B0402040204020203" pitchFamily="34" charset="0"/>
            </a:endParaRPr>
          </a:p>
        </p:txBody>
      </p:sp>
      <p:sp>
        <p:nvSpPr>
          <p:cNvPr id="4" name="Subtitle 2">
            <a:extLst>
              <a:ext uri="{FF2B5EF4-FFF2-40B4-BE49-F238E27FC236}">
                <a16:creationId xmlns:a16="http://schemas.microsoft.com/office/drawing/2014/main" id="{ECD21E2A-A0AD-4AB5-97C7-CCE4D829BE34}"/>
              </a:ext>
            </a:extLst>
          </p:cNvPr>
          <p:cNvSpPr txBox="1">
            <a:spLocks/>
          </p:cNvSpPr>
          <p:nvPr/>
        </p:nvSpPr>
        <p:spPr>
          <a:xfrm>
            <a:off x="311022" y="5892163"/>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rgbClr val="0177B7"/>
                </a:solidFill>
                <a:latin typeface="Segoe UI Semilight" panose="020B0402040204020203" pitchFamily="34" charset="0"/>
                <a:cs typeface="Segoe UI Semilight" panose="020B0402040204020203" pitchFamily="34" charset="0"/>
              </a:rPr>
              <a:t>Apply at </a:t>
            </a:r>
            <a:r>
              <a:rPr lang="en-US" sz="2800" dirty="0">
                <a:solidFill>
                  <a:srgbClr val="0177B7"/>
                </a:solidFill>
                <a:latin typeface="Segoe UI Semibold" panose="020B0702040204020203" pitchFamily="34" charset="0"/>
                <a:cs typeface="Segoe UI Semilight" panose="020B0402040204020203" pitchFamily="34" charset="0"/>
              </a:rPr>
              <a:t>AmeriCorps.gov/NCCC</a:t>
            </a:r>
          </a:p>
        </p:txBody>
      </p:sp>
    </p:spTree>
    <p:extLst>
      <p:ext uri="{BB962C8B-B14F-4D97-AF65-F5344CB8AC3E}">
        <p14:creationId xmlns:p14="http://schemas.microsoft.com/office/powerpoint/2010/main" val="81660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1FF3A1-CB80-444E-B3A6-49F56CDAA1F7}"/>
              </a:ext>
            </a:extLst>
          </p:cNvPr>
          <p:cNvPicPr>
            <a:picLocks noChangeAspect="1"/>
          </p:cNvPicPr>
          <p:nvPr/>
        </p:nvPicPr>
        <p:blipFill rotWithShape="1">
          <a:blip r:embed="rId3">
            <a:extLst>
              <a:ext uri="{28A0092B-C50C-407E-A947-70E740481C1C}">
                <a14:useLocalDpi xmlns:a14="http://schemas.microsoft.com/office/drawing/2010/main" val="0"/>
              </a:ext>
            </a:extLst>
          </a:blip>
          <a:srcRect l="277" t="25232" b="-1"/>
          <a:stretch/>
        </p:blipFill>
        <p:spPr>
          <a:xfrm>
            <a:off x="0" y="0"/>
            <a:ext cx="12192000" cy="6858000"/>
          </a:xfrm>
          <a:prstGeom prst="rect">
            <a:avLst/>
          </a:prstGeom>
        </p:spPr>
      </p:pic>
      <p:sp>
        <p:nvSpPr>
          <p:cNvPr id="34" name="Rectangle 33" descr="Background of this slide is a photo of 4 FEMA Corps members sitting around a table outside working. One has a laptop, one has a tablet, and the other two are reading papers.">
            <a:extLst>
              <a:ext uri="{FF2B5EF4-FFF2-40B4-BE49-F238E27FC236}">
                <a16:creationId xmlns:a16="http://schemas.microsoft.com/office/drawing/2014/main" id="{22FBF57E-3B6A-460C-AA25-17203FE7C241}"/>
              </a:ext>
            </a:extLst>
          </p:cNvPr>
          <p:cNvSpPr/>
          <p:nvPr/>
        </p:nvSpPr>
        <p:spPr>
          <a:xfrm>
            <a:off x="1" y="0"/>
            <a:ext cx="12192000" cy="6858000"/>
          </a:xfrm>
          <a:prstGeom prst="rect">
            <a:avLst/>
          </a:prstGeom>
          <a:solidFill>
            <a:srgbClr val="0B3A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p:cNvSpPr>
          <p:nvPr/>
        </p:nvSpPr>
        <p:spPr bwMode="auto">
          <a:xfrm>
            <a:off x="4394457" y="968488"/>
            <a:ext cx="3449663" cy="49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US" sz="4800" spc="250" dirty="0">
                <a:solidFill>
                  <a:srgbClr val="FFFFFF"/>
                </a:solidFill>
                <a:latin typeface="Segoe UI Semilight" panose="020B0402040204020203" pitchFamily="34" charset="0"/>
                <a:ea typeface="Montserrat" charset="0"/>
                <a:cs typeface="Segoe UI Semilight" panose="020B0402040204020203" pitchFamily="34" charset="0"/>
                <a:sym typeface="Bebas Neue" charset="0"/>
              </a:rPr>
              <a:t>THE BASICS</a:t>
            </a:r>
          </a:p>
        </p:txBody>
      </p:sp>
      <p:grpSp>
        <p:nvGrpSpPr>
          <p:cNvPr id="3" name="Group 2"/>
          <p:cNvGrpSpPr/>
          <p:nvPr/>
        </p:nvGrpSpPr>
        <p:grpSpPr>
          <a:xfrm>
            <a:off x="3766154" y="2550256"/>
            <a:ext cx="2353134" cy="2636081"/>
            <a:chOff x="7529133" y="5100512"/>
            <a:chExt cx="4706268" cy="5272161"/>
          </a:xfrm>
        </p:grpSpPr>
        <p:sp>
          <p:nvSpPr>
            <p:cNvPr id="75" name="Subtitle 2"/>
            <p:cNvSpPr txBox="1">
              <a:spLocks/>
            </p:cNvSpPr>
            <p:nvPr/>
          </p:nvSpPr>
          <p:spPr>
            <a:xfrm>
              <a:off x="7529133" y="7588254"/>
              <a:ext cx="4233304" cy="278441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020"/>
                </a:lnSpc>
              </a:pPr>
              <a:r>
                <a:rPr lang="en-US" sz="1800" dirty="0">
                  <a:solidFill>
                    <a:srgbClr val="FFFFFF"/>
                  </a:solidFill>
                  <a:latin typeface="Segoe UI Semilight" panose="020B0402040204020203" pitchFamily="34" charset="0"/>
                  <a:ea typeface="Poppins Light" charset="0"/>
                  <a:cs typeface="Segoe UI Semilight" panose="020B0402040204020203" pitchFamily="34" charset="0"/>
                </a:rPr>
                <a:t>Full-time service. Traditional Corps serves 10 months. FEMA Corps serves 12. </a:t>
              </a:r>
            </a:p>
          </p:txBody>
        </p:sp>
        <p:sp>
          <p:nvSpPr>
            <p:cNvPr id="76" name="TextBox 75"/>
            <p:cNvSpPr txBox="1"/>
            <p:nvPr/>
          </p:nvSpPr>
          <p:spPr>
            <a:xfrm>
              <a:off x="7752167" y="6466562"/>
              <a:ext cx="3732434" cy="800220"/>
            </a:xfrm>
            <a:prstGeom prst="rect">
              <a:avLst/>
            </a:prstGeom>
            <a:noFill/>
          </p:spPr>
          <p:txBody>
            <a:bodyPr wrap="none" rtlCol="0" anchor="ctr" anchorCtr="0">
              <a:spAutoFit/>
            </a:bodyPr>
            <a:lstStyle/>
            <a:p>
              <a:pPr algn="ctr" defTabSz="914217"/>
              <a:r>
                <a:rPr lang="en-US" sz="2000" b="1" dirty="0">
                  <a:solidFill>
                    <a:srgbClr val="FFFFFF"/>
                  </a:solidFill>
                  <a:latin typeface="Segoe UI Semilight" panose="020B0402040204020203" pitchFamily="34" charset="0"/>
                  <a:ea typeface="Poppins SemiBold" charset="0"/>
                  <a:cs typeface="Segoe UI Semilight" panose="020B0402040204020203" pitchFamily="34" charset="0"/>
                </a:rPr>
                <a:t>10-12 MONTHS</a:t>
              </a:r>
            </a:p>
          </p:txBody>
        </p:sp>
        <p:cxnSp>
          <p:nvCxnSpPr>
            <p:cNvPr id="87" name="Straight Connector 86"/>
            <p:cNvCxnSpPr>
              <a:cxnSpLocks/>
            </p:cNvCxnSpPr>
            <p:nvPr/>
          </p:nvCxnSpPr>
          <p:spPr>
            <a:xfrm>
              <a:off x="12235401" y="5100512"/>
              <a:ext cx="0" cy="50374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080552" y="7399268"/>
              <a:ext cx="10432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hape 2527"/>
            <p:cNvSpPr/>
            <p:nvPr/>
          </p:nvSpPr>
          <p:spPr>
            <a:xfrm>
              <a:off x="9256720" y="5131560"/>
              <a:ext cx="1019824" cy="1019824"/>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Poppins Light" charset="0"/>
                <a:ea typeface="Poppins Light" charset="0"/>
                <a:cs typeface="Poppins Light" charset="0"/>
                <a:sym typeface="Gill Sans"/>
              </a:endParaRPr>
            </a:p>
          </p:txBody>
        </p:sp>
      </p:grpSp>
      <p:grpSp>
        <p:nvGrpSpPr>
          <p:cNvPr id="6" name="Group 5"/>
          <p:cNvGrpSpPr/>
          <p:nvPr/>
        </p:nvGrpSpPr>
        <p:grpSpPr>
          <a:xfrm>
            <a:off x="6328162" y="2550256"/>
            <a:ext cx="2486799" cy="3204357"/>
            <a:chOff x="12653148" y="5100512"/>
            <a:chExt cx="4852819" cy="6054776"/>
          </a:xfrm>
        </p:grpSpPr>
        <p:sp>
          <p:nvSpPr>
            <p:cNvPr id="77" name="Subtitle 2"/>
            <p:cNvSpPr txBox="1">
              <a:spLocks/>
            </p:cNvSpPr>
            <p:nvPr/>
          </p:nvSpPr>
          <p:spPr>
            <a:xfrm>
              <a:off x="12653148" y="7555382"/>
              <a:ext cx="4233304" cy="359990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020"/>
                </a:lnSpc>
              </a:pPr>
              <a:r>
                <a:rPr lang="en-US" sz="1800" dirty="0">
                  <a:solidFill>
                    <a:srgbClr val="FFFFFF"/>
                  </a:solidFill>
                  <a:latin typeface="Segoe UI Semilight" panose="020B0402040204020203" pitchFamily="34" charset="0"/>
                  <a:ea typeface="Poppins Light" charset="0"/>
                  <a:cs typeface="Segoe UI Semilight" panose="020B0402040204020203" pitchFamily="34" charset="0"/>
                </a:rPr>
                <a:t>Members are assigned to a team of 8-12 members with one Team Leader. They work, live, and travel together. </a:t>
              </a:r>
            </a:p>
          </p:txBody>
        </p:sp>
        <p:sp>
          <p:nvSpPr>
            <p:cNvPr id="78" name="TextBox 77"/>
            <p:cNvSpPr txBox="1"/>
            <p:nvPr/>
          </p:nvSpPr>
          <p:spPr>
            <a:xfrm>
              <a:off x="13274027" y="6455786"/>
              <a:ext cx="3218869" cy="756026"/>
            </a:xfrm>
            <a:prstGeom prst="rect">
              <a:avLst/>
            </a:prstGeom>
            <a:noFill/>
          </p:spPr>
          <p:txBody>
            <a:bodyPr wrap="none" rtlCol="0" anchor="ctr" anchorCtr="0">
              <a:spAutoFit/>
            </a:bodyPr>
            <a:lstStyle/>
            <a:p>
              <a:pPr algn="ctr" defTabSz="914217"/>
              <a:r>
                <a:rPr lang="en-US" sz="2000" b="1" dirty="0">
                  <a:solidFill>
                    <a:srgbClr val="FFFFFF"/>
                  </a:solidFill>
                  <a:latin typeface="Segoe UI Semilight" panose="020B0402040204020203" pitchFamily="34" charset="0"/>
                  <a:ea typeface="Poppins SemiBold" charset="0"/>
                  <a:cs typeface="Segoe UI Semilight" panose="020B0402040204020203" pitchFamily="34" charset="0"/>
                </a:rPr>
                <a:t>TEAM BASED</a:t>
              </a:r>
            </a:p>
          </p:txBody>
        </p:sp>
        <p:cxnSp>
          <p:nvCxnSpPr>
            <p:cNvPr id="88" name="Straight Connector 87"/>
            <p:cNvCxnSpPr>
              <a:cxnSpLocks/>
            </p:cNvCxnSpPr>
            <p:nvPr/>
          </p:nvCxnSpPr>
          <p:spPr>
            <a:xfrm>
              <a:off x="17505967" y="5100512"/>
              <a:ext cx="0" cy="47263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171025" y="7399268"/>
              <a:ext cx="10432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hape 2617"/>
            <p:cNvSpPr/>
            <p:nvPr/>
          </p:nvSpPr>
          <p:spPr>
            <a:xfrm>
              <a:off x="14194259" y="5228390"/>
              <a:ext cx="1152524" cy="94307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Poppins Light" charset="0"/>
                <a:ea typeface="Poppins Light" charset="0"/>
                <a:cs typeface="Poppins Light" charset="0"/>
                <a:sym typeface="Gill Sans"/>
              </a:endParaRPr>
            </a:p>
          </p:txBody>
        </p:sp>
      </p:grpSp>
      <p:grpSp>
        <p:nvGrpSpPr>
          <p:cNvPr id="7" name="Group 6"/>
          <p:cNvGrpSpPr/>
          <p:nvPr/>
        </p:nvGrpSpPr>
        <p:grpSpPr>
          <a:xfrm>
            <a:off x="9017789" y="2527497"/>
            <a:ext cx="2116652" cy="3924808"/>
            <a:chOff x="18032402" y="5054993"/>
            <a:chExt cx="4233304" cy="7849614"/>
          </a:xfrm>
        </p:grpSpPr>
        <p:sp>
          <p:nvSpPr>
            <p:cNvPr id="85" name="Subtitle 2"/>
            <p:cNvSpPr txBox="1">
              <a:spLocks/>
            </p:cNvSpPr>
            <p:nvPr/>
          </p:nvSpPr>
          <p:spPr>
            <a:xfrm>
              <a:off x="18032402" y="7555382"/>
              <a:ext cx="4233304" cy="534922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020"/>
                </a:lnSpc>
              </a:pPr>
              <a:r>
                <a:rPr lang="en-US" sz="1800" dirty="0">
                  <a:solidFill>
                    <a:srgbClr val="FFFFFF"/>
                  </a:solidFill>
                  <a:latin typeface="Segoe UI Semilight" panose="020B0402040204020203" pitchFamily="34" charset="0"/>
                  <a:ea typeface="Poppins Light" charset="0"/>
                  <a:cs typeface="Segoe UI Semilight" panose="020B0402040204020203" pitchFamily="34" charset="0"/>
                </a:rPr>
                <a:t>Members are assigned to one of 4 regional </a:t>
              </a:r>
              <a:r>
                <a:rPr lang="en-US" sz="1800" i="1" dirty="0">
                  <a:solidFill>
                    <a:srgbClr val="FFFFFF"/>
                  </a:solidFill>
                  <a:latin typeface="Segoe UI Semilight" panose="020B0402040204020203" pitchFamily="34" charset="0"/>
                  <a:ea typeface="Poppins Light" charset="0"/>
                  <a:cs typeface="Segoe UI Semilight" panose="020B0402040204020203" pitchFamily="34" charset="0"/>
                </a:rPr>
                <a:t>campuses</a:t>
              </a:r>
              <a:r>
                <a:rPr lang="en-US" sz="1800" dirty="0">
                  <a:solidFill>
                    <a:srgbClr val="FFFFFF"/>
                  </a:solidFill>
                  <a:latin typeface="Segoe UI Semilight" panose="020B0402040204020203" pitchFamily="34" charset="0"/>
                  <a:ea typeface="Poppins Light" charset="0"/>
                  <a:cs typeface="Segoe UI Semilight" panose="020B0402040204020203" pitchFamily="34" charset="0"/>
                </a:rPr>
                <a:t> where they receive training and which they call home base between each of their 3-6 service projects. </a:t>
              </a:r>
            </a:p>
          </p:txBody>
        </p:sp>
        <p:sp>
          <p:nvSpPr>
            <p:cNvPr id="86" name="TextBox 85"/>
            <p:cNvSpPr txBox="1"/>
            <p:nvPr/>
          </p:nvSpPr>
          <p:spPr>
            <a:xfrm>
              <a:off x="18401310" y="6433691"/>
              <a:ext cx="3293212" cy="800220"/>
            </a:xfrm>
            <a:prstGeom prst="rect">
              <a:avLst/>
            </a:prstGeom>
            <a:noFill/>
          </p:spPr>
          <p:txBody>
            <a:bodyPr wrap="none" rtlCol="0" anchor="ctr" anchorCtr="0">
              <a:spAutoFit/>
            </a:bodyPr>
            <a:lstStyle/>
            <a:p>
              <a:pPr algn="ctr" defTabSz="914217"/>
              <a:r>
                <a:rPr lang="en-US" sz="2000" b="1" dirty="0">
                  <a:solidFill>
                    <a:srgbClr val="FFFFFF"/>
                  </a:solidFill>
                  <a:latin typeface="Segoe UI Semilight" panose="020B0402040204020203" pitchFamily="34" charset="0"/>
                  <a:ea typeface="Poppins SemiBold" charset="0"/>
                  <a:cs typeface="Segoe UI Semilight" panose="020B0402040204020203" pitchFamily="34" charset="0"/>
                </a:rPr>
                <a:t>4 CAMPUSES</a:t>
              </a:r>
            </a:p>
          </p:txBody>
        </p:sp>
        <p:cxnSp>
          <p:nvCxnSpPr>
            <p:cNvPr id="26" name="Straight Connector 25"/>
            <p:cNvCxnSpPr/>
            <p:nvPr/>
          </p:nvCxnSpPr>
          <p:spPr>
            <a:xfrm>
              <a:off x="19516603" y="7399268"/>
              <a:ext cx="10432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Shape 2624"/>
            <p:cNvSpPr/>
            <p:nvPr/>
          </p:nvSpPr>
          <p:spPr>
            <a:xfrm>
              <a:off x="19477245" y="5054993"/>
              <a:ext cx="1162902" cy="1141334"/>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Poppins Light" charset="0"/>
                <a:ea typeface="Poppins Light" charset="0"/>
                <a:cs typeface="Poppins Light" charset="0"/>
                <a:sym typeface="Gill Sans"/>
              </a:endParaRPr>
            </a:p>
          </p:txBody>
        </p:sp>
      </p:grpSp>
      <p:grpSp>
        <p:nvGrpSpPr>
          <p:cNvPr id="2" name="Group 1"/>
          <p:cNvGrpSpPr/>
          <p:nvPr/>
        </p:nvGrpSpPr>
        <p:grpSpPr>
          <a:xfrm>
            <a:off x="1075586" y="2550256"/>
            <a:ext cx="2406608" cy="2598214"/>
            <a:chOff x="2147996" y="5100512"/>
            <a:chExt cx="4813215" cy="5196427"/>
          </a:xfrm>
        </p:grpSpPr>
        <p:sp>
          <p:nvSpPr>
            <p:cNvPr id="79" name="Subtitle 2"/>
            <p:cNvSpPr txBox="1">
              <a:spLocks/>
            </p:cNvSpPr>
            <p:nvPr/>
          </p:nvSpPr>
          <p:spPr>
            <a:xfrm>
              <a:off x="2165652" y="7555382"/>
              <a:ext cx="4233303" cy="227146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020"/>
                </a:lnSpc>
              </a:pPr>
              <a:r>
                <a:rPr lang="en-US" sz="1800" dirty="0">
                  <a:solidFill>
                    <a:srgbClr val="FFFFFF"/>
                  </a:solidFill>
                  <a:latin typeface="Segoe UI Semilight" panose="020B0402040204020203" pitchFamily="34" charset="0"/>
                  <a:ea typeface="Poppins Light" charset="0"/>
                  <a:cs typeface="Segoe UI Semilight" panose="020B0402040204020203" pitchFamily="34" charset="0"/>
                </a:rPr>
                <a:t>Age limit for Corps Members. No upper age limit for Team Leaders.</a:t>
              </a:r>
            </a:p>
          </p:txBody>
        </p:sp>
        <p:sp>
          <p:nvSpPr>
            <p:cNvPr id="80" name="TextBox 79"/>
            <p:cNvSpPr txBox="1"/>
            <p:nvPr/>
          </p:nvSpPr>
          <p:spPr>
            <a:xfrm>
              <a:off x="2147996" y="6433690"/>
              <a:ext cx="4276811" cy="800220"/>
            </a:xfrm>
            <a:prstGeom prst="rect">
              <a:avLst/>
            </a:prstGeom>
            <a:noFill/>
          </p:spPr>
          <p:txBody>
            <a:bodyPr wrap="none" rtlCol="0" anchor="ctr" anchorCtr="0">
              <a:spAutoFit/>
            </a:bodyPr>
            <a:lstStyle/>
            <a:p>
              <a:pPr algn="ctr" defTabSz="914217"/>
              <a:r>
                <a:rPr lang="en-US" sz="2000" b="1" dirty="0">
                  <a:solidFill>
                    <a:srgbClr val="FFFFFF"/>
                  </a:solidFill>
                  <a:latin typeface="Segoe UI Semilight" panose="020B0402040204020203" pitchFamily="34" charset="0"/>
                  <a:ea typeface="Poppins SemiBold" charset="0"/>
                  <a:cs typeface="Segoe UI Semilight" panose="020B0402040204020203" pitchFamily="34" charset="0"/>
                </a:rPr>
                <a:t>18-24 YEARS OLD</a:t>
              </a:r>
            </a:p>
          </p:txBody>
        </p:sp>
        <p:cxnSp>
          <p:nvCxnSpPr>
            <p:cNvPr id="89" name="Straight Connector 88"/>
            <p:cNvCxnSpPr>
              <a:cxnSpLocks/>
            </p:cNvCxnSpPr>
            <p:nvPr/>
          </p:nvCxnSpPr>
          <p:spPr>
            <a:xfrm>
              <a:off x="6961211" y="5100512"/>
              <a:ext cx="0" cy="51964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34974" y="7399268"/>
              <a:ext cx="10432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Shape 2615"/>
            <p:cNvSpPr/>
            <p:nvPr/>
          </p:nvSpPr>
          <p:spPr>
            <a:xfrm>
              <a:off x="3687923" y="5177150"/>
              <a:ext cx="1090310" cy="1090310"/>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Poppins Light" charset="0"/>
                <a:ea typeface="Poppins Light" charset="0"/>
                <a:cs typeface="Poppins Light" charset="0"/>
                <a:sym typeface="Gill Sans"/>
              </a:endParaRPr>
            </a:p>
          </p:txBody>
        </p:sp>
      </p:grpSp>
      <p:sp>
        <p:nvSpPr>
          <p:cNvPr id="24" name="Rectangle 23"/>
          <p:cNvSpPr/>
          <p:nvPr/>
        </p:nvSpPr>
        <p:spPr>
          <a:xfrm>
            <a:off x="5342304" y="1520064"/>
            <a:ext cx="1553967" cy="87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Poppins Light" charset="0"/>
            </a:endParaRPr>
          </a:p>
        </p:txBody>
      </p:sp>
    </p:spTree>
    <p:extLst>
      <p:ext uri="{BB962C8B-B14F-4D97-AF65-F5344CB8AC3E}">
        <p14:creationId xmlns:p14="http://schemas.microsoft.com/office/powerpoint/2010/main" val="16631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graphic has a large rectangle at the top, with two smaller rectangles branching off for each program. Under each program rectangle are two figures of people meant to represent the different positions. Color schemes are green and gray for Traditional Corps and blue and gray for FEMA Corps.">
            <a:extLst>
              <a:ext uri="{FF2B5EF4-FFF2-40B4-BE49-F238E27FC236}">
                <a16:creationId xmlns:a16="http://schemas.microsoft.com/office/drawing/2014/main" id="{26BC0F7B-9D9E-4285-B4EC-82AD89DA00E8}"/>
              </a:ext>
            </a:extLst>
          </p:cNvPr>
          <p:cNvPicPr>
            <a:picLocks noChangeAspect="1"/>
          </p:cNvPicPr>
          <p:nvPr/>
        </p:nvPicPr>
        <p:blipFill rotWithShape="1">
          <a:blip r:embed="rId3">
            <a:extLst>
              <a:ext uri="{28A0092B-C50C-407E-A947-70E740481C1C}">
                <a14:useLocalDpi xmlns:a14="http://schemas.microsoft.com/office/drawing/2010/main" val="0"/>
              </a:ext>
            </a:extLst>
          </a:blip>
          <a:srcRect l="5886" t="2514" r="4755" b="2628"/>
          <a:stretch/>
        </p:blipFill>
        <p:spPr>
          <a:xfrm>
            <a:off x="1483281" y="1046602"/>
            <a:ext cx="9221334" cy="5794873"/>
          </a:xfrm>
          <a:prstGeom prst="rect">
            <a:avLst/>
          </a:prstGeom>
        </p:spPr>
      </p:pic>
      <p:sp>
        <p:nvSpPr>
          <p:cNvPr id="4" name="Subtitle 2"/>
          <p:cNvSpPr txBox="1">
            <a:spLocks/>
          </p:cNvSpPr>
          <p:nvPr/>
        </p:nvSpPr>
        <p:spPr>
          <a:xfrm>
            <a:off x="252227" y="276172"/>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1"/>
                </a:solidFill>
                <a:latin typeface="Segoe UI Semilight" panose="020B0402040204020203" pitchFamily="34" charset="0"/>
                <a:cs typeface="Segoe UI Semilight" panose="020B0402040204020203" pitchFamily="34" charset="0"/>
              </a:rPr>
              <a:t>Structure</a:t>
            </a:r>
          </a:p>
        </p:txBody>
      </p:sp>
      <p:sp>
        <p:nvSpPr>
          <p:cNvPr id="6" name="TextBox 5">
            <a:extLst>
              <a:ext uri="{FF2B5EF4-FFF2-40B4-BE49-F238E27FC236}">
                <a16:creationId xmlns:a16="http://schemas.microsoft.com/office/drawing/2014/main" id="{CC2C4D64-773F-4EDC-B049-2C5AEFEC7C13}"/>
              </a:ext>
            </a:extLst>
          </p:cNvPr>
          <p:cNvSpPr txBox="1"/>
          <p:nvPr/>
        </p:nvSpPr>
        <p:spPr>
          <a:xfrm>
            <a:off x="3535680" y="1093013"/>
            <a:ext cx="5120640" cy="984885"/>
          </a:xfrm>
          <a:prstGeom prst="rect">
            <a:avLst/>
          </a:prstGeom>
          <a:noFill/>
        </p:spPr>
        <p:txBody>
          <a:bodyPr wrap="square" rtlCol="0">
            <a:spAutoFit/>
          </a:bodyPr>
          <a:lstStyle/>
          <a:p>
            <a:pPr algn="ctr"/>
            <a:r>
              <a:rPr lang="en-US" sz="4000" b="1" dirty="0">
                <a:solidFill>
                  <a:schemeClr val="bg2">
                    <a:lumMod val="25000"/>
                  </a:schemeClr>
                </a:solidFill>
                <a:latin typeface="Arial Rounded MT Bold" panose="020F0704030504030204" pitchFamily="34" charset="0"/>
              </a:rPr>
              <a:t>AmeriCorps NCCC</a:t>
            </a:r>
          </a:p>
          <a:p>
            <a:pPr algn="ctr"/>
            <a:r>
              <a:rPr lang="en-US" dirty="0">
                <a:solidFill>
                  <a:schemeClr val="bg2">
                    <a:lumMod val="25000"/>
                  </a:schemeClr>
                </a:solidFill>
                <a:latin typeface="Arial" panose="020B0604020202020204" pitchFamily="34" charset="0"/>
                <a:cs typeface="Arial" panose="020B0604020202020204" pitchFamily="34" charset="0"/>
              </a:rPr>
              <a:t>National Civilian Community Corps</a:t>
            </a:r>
          </a:p>
        </p:txBody>
      </p:sp>
      <p:sp>
        <p:nvSpPr>
          <p:cNvPr id="8" name="TextBox 7">
            <a:extLst>
              <a:ext uri="{FF2B5EF4-FFF2-40B4-BE49-F238E27FC236}">
                <a16:creationId xmlns:a16="http://schemas.microsoft.com/office/drawing/2014/main" id="{B4D8F7D7-EA4F-4CA0-82F1-E7F0FED490B7}"/>
              </a:ext>
            </a:extLst>
          </p:cNvPr>
          <p:cNvSpPr txBox="1"/>
          <p:nvPr/>
        </p:nvSpPr>
        <p:spPr>
          <a:xfrm>
            <a:off x="1592742" y="2787732"/>
            <a:ext cx="4302985" cy="523220"/>
          </a:xfrm>
          <a:prstGeom prst="rect">
            <a:avLst/>
          </a:prstGeom>
          <a:noFill/>
        </p:spPr>
        <p:txBody>
          <a:bodyPr wrap="square" rtlCol="0">
            <a:spAutoFit/>
          </a:bodyPr>
          <a:lstStyle/>
          <a:p>
            <a:pPr algn="ctr"/>
            <a:r>
              <a:rPr lang="en-US" sz="2800" dirty="0">
                <a:solidFill>
                  <a:schemeClr val="bg2"/>
                </a:solidFill>
                <a:latin typeface="Arial Rounded MT Bold" panose="020F0704030504030204" pitchFamily="34" charset="0"/>
              </a:rPr>
              <a:t>Traditional Corps</a:t>
            </a:r>
          </a:p>
        </p:txBody>
      </p:sp>
      <p:sp>
        <p:nvSpPr>
          <p:cNvPr id="9" name="TextBox 8">
            <a:extLst>
              <a:ext uri="{FF2B5EF4-FFF2-40B4-BE49-F238E27FC236}">
                <a16:creationId xmlns:a16="http://schemas.microsoft.com/office/drawing/2014/main" id="{92E21E3A-E213-493F-85DD-6B3657C1D89C}"/>
              </a:ext>
            </a:extLst>
          </p:cNvPr>
          <p:cNvSpPr txBox="1"/>
          <p:nvPr/>
        </p:nvSpPr>
        <p:spPr>
          <a:xfrm>
            <a:off x="6391925" y="2787732"/>
            <a:ext cx="4302985" cy="523220"/>
          </a:xfrm>
          <a:prstGeom prst="rect">
            <a:avLst/>
          </a:prstGeom>
          <a:noFill/>
        </p:spPr>
        <p:txBody>
          <a:bodyPr wrap="square" rtlCol="0">
            <a:spAutoFit/>
          </a:bodyPr>
          <a:lstStyle/>
          <a:p>
            <a:pPr algn="ctr"/>
            <a:r>
              <a:rPr lang="en-US" sz="2800" dirty="0">
                <a:solidFill>
                  <a:schemeClr val="bg2"/>
                </a:solidFill>
                <a:latin typeface="Arial Rounded MT Bold" panose="020F0704030504030204" pitchFamily="34" charset="0"/>
              </a:rPr>
              <a:t>FEMA Corps</a:t>
            </a:r>
          </a:p>
        </p:txBody>
      </p:sp>
      <p:sp>
        <p:nvSpPr>
          <p:cNvPr id="10" name="TextBox 9">
            <a:extLst>
              <a:ext uri="{FF2B5EF4-FFF2-40B4-BE49-F238E27FC236}">
                <a16:creationId xmlns:a16="http://schemas.microsoft.com/office/drawing/2014/main" id="{2321A006-0AE1-4586-B82C-EE47D3DF09DF}"/>
              </a:ext>
            </a:extLst>
          </p:cNvPr>
          <p:cNvSpPr txBox="1"/>
          <p:nvPr/>
        </p:nvSpPr>
        <p:spPr>
          <a:xfrm>
            <a:off x="1757226" y="3265745"/>
            <a:ext cx="3974015" cy="830997"/>
          </a:xfrm>
          <a:prstGeom prst="rect">
            <a:avLst/>
          </a:prstGeom>
          <a:noFill/>
        </p:spPr>
        <p:txBody>
          <a:bodyPr wrap="square" rtlCol="0">
            <a:spAutoFit/>
          </a:bodyPr>
          <a:lstStyle/>
          <a:p>
            <a:pPr algn="ctr"/>
            <a:r>
              <a:rPr lang="en-US" sz="1600" dirty="0">
                <a:solidFill>
                  <a:schemeClr val="bg2">
                    <a:lumMod val="25000"/>
                  </a:schemeClr>
                </a:solidFill>
                <a:latin typeface="Arial Narrow" panose="020B0606020202030204" pitchFamily="34" charset="0"/>
                <a:cs typeface="Arial" panose="020B0604020202020204" pitchFamily="34" charset="0"/>
              </a:rPr>
              <a:t>Our original, rugged, and demanding 10-month service experience in which members complete hands-on projects within a region.</a:t>
            </a:r>
          </a:p>
        </p:txBody>
      </p:sp>
      <p:sp>
        <p:nvSpPr>
          <p:cNvPr id="11" name="TextBox 10">
            <a:extLst>
              <a:ext uri="{FF2B5EF4-FFF2-40B4-BE49-F238E27FC236}">
                <a16:creationId xmlns:a16="http://schemas.microsoft.com/office/drawing/2014/main" id="{F3DA5A66-080F-4B00-BF77-5A7ED3819506}"/>
              </a:ext>
            </a:extLst>
          </p:cNvPr>
          <p:cNvSpPr txBox="1"/>
          <p:nvPr/>
        </p:nvSpPr>
        <p:spPr>
          <a:xfrm>
            <a:off x="6391925" y="3265745"/>
            <a:ext cx="4136730" cy="830997"/>
          </a:xfrm>
          <a:prstGeom prst="rect">
            <a:avLst/>
          </a:prstGeom>
          <a:noFill/>
        </p:spPr>
        <p:txBody>
          <a:bodyPr wrap="square" rtlCol="0">
            <a:spAutoFit/>
          </a:bodyPr>
          <a:lstStyle/>
          <a:p>
            <a:pPr algn="ctr"/>
            <a:r>
              <a:rPr lang="en-US" sz="1600" dirty="0">
                <a:solidFill>
                  <a:schemeClr val="bg2">
                    <a:lumMod val="25000"/>
                  </a:schemeClr>
                </a:solidFill>
                <a:latin typeface="Arial Narrow" panose="020B0606020202030204" pitchFamily="34" charset="0"/>
                <a:cs typeface="Arial" panose="020B0604020202020204" pitchFamily="34" charset="0"/>
              </a:rPr>
              <a:t>A 12-month professional experience in which members work on disaster preparedness and response projects in an administrative capacity.</a:t>
            </a:r>
          </a:p>
        </p:txBody>
      </p:sp>
      <p:sp>
        <p:nvSpPr>
          <p:cNvPr id="12" name="TextBox 11">
            <a:extLst>
              <a:ext uri="{FF2B5EF4-FFF2-40B4-BE49-F238E27FC236}">
                <a16:creationId xmlns:a16="http://schemas.microsoft.com/office/drawing/2014/main" id="{DF7E526E-BD95-4B6C-A22C-D60412B715E7}"/>
              </a:ext>
            </a:extLst>
          </p:cNvPr>
          <p:cNvSpPr txBox="1"/>
          <p:nvPr/>
        </p:nvSpPr>
        <p:spPr>
          <a:xfrm>
            <a:off x="1816833" y="4359311"/>
            <a:ext cx="1970141" cy="430887"/>
          </a:xfrm>
          <a:prstGeom prst="rect">
            <a:avLst/>
          </a:prstGeom>
          <a:noFill/>
        </p:spPr>
        <p:txBody>
          <a:bodyPr wrap="square" rtlCol="0">
            <a:spAutoFit/>
          </a:bodyPr>
          <a:lstStyle/>
          <a:p>
            <a:r>
              <a:rPr lang="en-US" sz="2200" b="1" dirty="0">
                <a:solidFill>
                  <a:schemeClr val="tx1">
                    <a:lumMod val="65000"/>
                    <a:lumOff val="35000"/>
                  </a:schemeClr>
                </a:solidFill>
                <a:latin typeface="Arial Narrow" panose="020B0606020202030204" pitchFamily="34" charset="0"/>
              </a:rPr>
              <a:t>Corps Member</a:t>
            </a:r>
          </a:p>
        </p:txBody>
      </p:sp>
      <p:sp>
        <p:nvSpPr>
          <p:cNvPr id="13" name="TextBox 12">
            <a:extLst>
              <a:ext uri="{FF2B5EF4-FFF2-40B4-BE49-F238E27FC236}">
                <a16:creationId xmlns:a16="http://schemas.microsoft.com/office/drawing/2014/main" id="{854DF57B-6127-4F50-8555-A8F8FFF732F4}"/>
              </a:ext>
            </a:extLst>
          </p:cNvPr>
          <p:cNvSpPr txBox="1"/>
          <p:nvPr/>
        </p:nvSpPr>
        <p:spPr>
          <a:xfrm>
            <a:off x="4062959" y="4359311"/>
            <a:ext cx="1970141" cy="430887"/>
          </a:xfrm>
          <a:prstGeom prst="rect">
            <a:avLst/>
          </a:prstGeom>
          <a:noFill/>
        </p:spPr>
        <p:txBody>
          <a:bodyPr wrap="square" rtlCol="0">
            <a:spAutoFit/>
          </a:bodyPr>
          <a:lstStyle/>
          <a:p>
            <a:r>
              <a:rPr lang="en-US" sz="2200" b="1" dirty="0">
                <a:solidFill>
                  <a:srgbClr val="6E913B"/>
                </a:solidFill>
                <a:latin typeface="Arial Narrow" panose="020B0606020202030204" pitchFamily="34" charset="0"/>
              </a:rPr>
              <a:t>Team Leader</a:t>
            </a:r>
          </a:p>
        </p:txBody>
      </p:sp>
      <p:sp>
        <p:nvSpPr>
          <p:cNvPr id="14" name="TextBox 13">
            <a:extLst>
              <a:ext uri="{FF2B5EF4-FFF2-40B4-BE49-F238E27FC236}">
                <a16:creationId xmlns:a16="http://schemas.microsoft.com/office/drawing/2014/main" id="{E1A135E9-C961-4849-8570-2AE2F201681D}"/>
              </a:ext>
            </a:extLst>
          </p:cNvPr>
          <p:cNvSpPr txBox="1"/>
          <p:nvPr/>
        </p:nvSpPr>
        <p:spPr>
          <a:xfrm>
            <a:off x="6574305" y="4359311"/>
            <a:ext cx="1970141" cy="430887"/>
          </a:xfrm>
          <a:prstGeom prst="rect">
            <a:avLst/>
          </a:prstGeom>
          <a:noFill/>
        </p:spPr>
        <p:txBody>
          <a:bodyPr wrap="square" rtlCol="0">
            <a:spAutoFit/>
          </a:bodyPr>
          <a:lstStyle/>
          <a:p>
            <a:r>
              <a:rPr lang="en-US" sz="2200" b="1" dirty="0">
                <a:solidFill>
                  <a:srgbClr val="002776"/>
                </a:solidFill>
                <a:latin typeface="Arial Narrow" panose="020B0606020202030204" pitchFamily="34" charset="0"/>
              </a:rPr>
              <a:t>Corps Member</a:t>
            </a:r>
          </a:p>
        </p:txBody>
      </p:sp>
      <p:sp>
        <p:nvSpPr>
          <p:cNvPr id="15" name="TextBox 14">
            <a:extLst>
              <a:ext uri="{FF2B5EF4-FFF2-40B4-BE49-F238E27FC236}">
                <a16:creationId xmlns:a16="http://schemas.microsoft.com/office/drawing/2014/main" id="{B81524A9-A7E0-4483-A941-92AE07BA013F}"/>
              </a:ext>
            </a:extLst>
          </p:cNvPr>
          <p:cNvSpPr txBox="1"/>
          <p:nvPr/>
        </p:nvSpPr>
        <p:spPr>
          <a:xfrm>
            <a:off x="8863223" y="4359311"/>
            <a:ext cx="1970141" cy="430887"/>
          </a:xfrm>
          <a:prstGeom prst="rect">
            <a:avLst/>
          </a:prstGeom>
          <a:noFill/>
        </p:spPr>
        <p:txBody>
          <a:bodyPr wrap="square" rtlCol="0">
            <a:spAutoFit/>
          </a:bodyPr>
          <a:lstStyle/>
          <a:p>
            <a:r>
              <a:rPr lang="en-US" sz="2200" b="1" dirty="0">
                <a:solidFill>
                  <a:schemeClr val="bg2">
                    <a:lumMod val="25000"/>
                  </a:schemeClr>
                </a:solidFill>
                <a:latin typeface="Arial Narrow" panose="020B0606020202030204" pitchFamily="34" charset="0"/>
              </a:rPr>
              <a:t>Team Leader</a:t>
            </a:r>
          </a:p>
        </p:txBody>
      </p:sp>
      <p:sp>
        <p:nvSpPr>
          <p:cNvPr id="16" name="TextBox 15">
            <a:extLst>
              <a:ext uri="{FF2B5EF4-FFF2-40B4-BE49-F238E27FC236}">
                <a16:creationId xmlns:a16="http://schemas.microsoft.com/office/drawing/2014/main" id="{092A3350-CD31-4961-821B-36B0D6858AE6}"/>
              </a:ext>
            </a:extLst>
          </p:cNvPr>
          <p:cNvSpPr txBox="1"/>
          <p:nvPr/>
        </p:nvSpPr>
        <p:spPr>
          <a:xfrm>
            <a:off x="2029289" y="6502921"/>
            <a:ext cx="1314021" cy="338554"/>
          </a:xfrm>
          <a:prstGeom prst="rect">
            <a:avLst/>
          </a:prstGeom>
          <a:noFill/>
        </p:spPr>
        <p:txBody>
          <a:bodyPr wrap="square" rtlCol="0">
            <a:spAutoFit/>
          </a:bodyPr>
          <a:lstStyle/>
          <a:p>
            <a:r>
              <a:rPr lang="en-US" sz="1600" b="1" dirty="0">
                <a:solidFill>
                  <a:schemeClr val="tx1">
                    <a:lumMod val="65000"/>
                    <a:lumOff val="35000"/>
                  </a:schemeClr>
                </a:solidFill>
                <a:latin typeface="Arial Narrow" panose="020B0606020202030204" pitchFamily="34" charset="0"/>
              </a:rPr>
              <a:t>Ages 18-24</a:t>
            </a:r>
          </a:p>
        </p:txBody>
      </p:sp>
      <p:sp>
        <p:nvSpPr>
          <p:cNvPr id="17" name="TextBox 16">
            <a:extLst>
              <a:ext uri="{FF2B5EF4-FFF2-40B4-BE49-F238E27FC236}">
                <a16:creationId xmlns:a16="http://schemas.microsoft.com/office/drawing/2014/main" id="{C719F879-F147-4F90-8452-8177D11A045C}"/>
              </a:ext>
            </a:extLst>
          </p:cNvPr>
          <p:cNvSpPr txBox="1"/>
          <p:nvPr/>
        </p:nvSpPr>
        <p:spPr>
          <a:xfrm>
            <a:off x="3744235" y="6502921"/>
            <a:ext cx="2418696" cy="338554"/>
          </a:xfrm>
          <a:prstGeom prst="rect">
            <a:avLst/>
          </a:prstGeom>
          <a:noFill/>
        </p:spPr>
        <p:txBody>
          <a:bodyPr wrap="square" rtlCol="0">
            <a:spAutoFit/>
          </a:bodyPr>
          <a:lstStyle/>
          <a:p>
            <a:r>
              <a:rPr lang="en-US" sz="1600" b="1" dirty="0">
                <a:solidFill>
                  <a:srgbClr val="6E913B"/>
                </a:solidFill>
                <a:latin typeface="Arial Narrow" panose="020B0606020202030204" pitchFamily="34" charset="0"/>
              </a:rPr>
              <a:t>Ages 18+ (no upper limit)</a:t>
            </a:r>
          </a:p>
        </p:txBody>
      </p:sp>
      <p:sp>
        <p:nvSpPr>
          <p:cNvPr id="18" name="TextBox 17">
            <a:extLst>
              <a:ext uri="{FF2B5EF4-FFF2-40B4-BE49-F238E27FC236}">
                <a16:creationId xmlns:a16="http://schemas.microsoft.com/office/drawing/2014/main" id="{AB2A1A31-589D-4F71-A41E-A08881A75025}"/>
              </a:ext>
            </a:extLst>
          </p:cNvPr>
          <p:cNvSpPr txBox="1"/>
          <p:nvPr/>
        </p:nvSpPr>
        <p:spPr>
          <a:xfrm>
            <a:off x="6902366" y="6519446"/>
            <a:ext cx="1314021" cy="338554"/>
          </a:xfrm>
          <a:prstGeom prst="rect">
            <a:avLst/>
          </a:prstGeom>
          <a:noFill/>
        </p:spPr>
        <p:txBody>
          <a:bodyPr wrap="square" rtlCol="0">
            <a:spAutoFit/>
          </a:bodyPr>
          <a:lstStyle/>
          <a:p>
            <a:r>
              <a:rPr lang="en-US" sz="1600" b="1" dirty="0">
                <a:solidFill>
                  <a:srgbClr val="002776"/>
                </a:solidFill>
                <a:latin typeface="Arial Narrow" panose="020B0606020202030204" pitchFamily="34" charset="0"/>
              </a:rPr>
              <a:t>Ages 18-24</a:t>
            </a:r>
          </a:p>
        </p:txBody>
      </p:sp>
      <p:sp>
        <p:nvSpPr>
          <p:cNvPr id="19" name="TextBox 18">
            <a:extLst>
              <a:ext uri="{FF2B5EF4-FFF2-40B4-BE49-F238E27FC236}">
                <a16:creationId xmlns:a16="http://schemas.microsoft.com/office/drawing/2014/main" id="{B946E423-4685-4BC2-AABC-9563587C96AE}"/>
              </a:ext>
            </a:extLst>
          </p:cNvPr>
          <p:cNvSpPr txBox="1"/>
          <p:nvPr/>
        </p:nvSpPr>
        <p:spPr>
          <a:xfrm>
            <a:off x="8543417" y="6541284"/>
            <a:ext cx="2418696" cy="338554"/>
          </a:xfrm>
          <a:prstGeom prst="rect">
            <a:avLst/>
          </a:prstGeom>
          <a:noFill/>
        </p:spPr>
        <p:txBody>
          <a:bodyPr wrap="square" rtlCol="0">
            <a:spAutoFit/>
          </a:bodyPr>
          <a:lstStyle/>
          <a:p>
            <a:r>
              <a:rPr lang="en-US" sz="1600" b="1" dirty="0">
                <a:solidFill>
                  <a:schemeClr val="bg2">
                    <a:lumMod val="25000"/>
                  </a:schemeClr>
                </a:solidFill>
                <a:latin typeface="Arial Narrow" panose="020B0606020202030204" pitchFamily="34" charset="0"/>
              </a:rPr>
              <a:t>Ages 18+ (no upper limit)</a:t>
            </a:r>
          </a:p>
        </p:txBody>
      </p:sp>
    </p:spTree>
    <p:extLst>
      <p:ext uri="{BB962C8B-B14F-4D97-AF65-F5344CB8AC3E}">
        <p14:creationId xmlns:p14="http://schemas.microsoft.com/office/powerpoint/2010/main" val="3172788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6698" y="190439"/>
            <a:ext cx="7069493" cy="53142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1"/>
                </a:solidFill>
                <a:latin typeface="Segoe UI Semilight" panose="020B0402040204020203" pitchFamily="34" charset="0"/>
                <a:cs typeface="Segoe UI Semilight" panose="020B0402040204020203" pitchFamily="34" charset="0"/>
              </a:rPr>
              <a:t>Benefits</a:t>
            </a:r>
          </a:p>
        </p:txBody>
      </p:sp>
      <p:pic>
        <p:nvPicPr>
          <p:cNvPr id="13" name="Picture 12">
            <a:extLst>
              <a:ext uri="{FF2B5EF4-FFF2-40B4-BE49-F238E27FC236}">
                <a16:creationId xmlns:a16="http://schemas.microsoft.com/office/drawing/2014/main" id="{5EFD0F57-005C-4095-9FCB-E731E7F2575A}"/>
              </a:ext>
            </a:extLst>
          </p:cNvPr>
          <p:cNvPicPr>
            <a:picLocks noChangeAspect="1"/>
          </p:cNvPicPr>
          <p:nvPr/>
        </p:nvPicPr>
        <p:blipFill rotWithShape="1">
          <a:blip r:embed="rId3">
            <a:extLst>
              <a:ext uri="{28A0092B-C50C-407E-A947-70E740481C1C}">
                <a14:useLocalDpi xmlns:a14="http://schemas.microsoft.com/office/drawing/2010/main" val="0"/>
              </a:ext>
            </a:extLst>
          </a:blip>
          <a:srcRect t="18615" b="37002"/>
          <a:stretch/>
        </p:blipFill>
        <p:spPr>
          <a:xfrm>
            <a:off x="0" y="870332"/>
            <a:ext cx="12192000" cy="2842351"/>
          </a:xfrm>
          <a:prstGeom prst="rect">
            <a:avLst/>
          </a:prstGeom>
        </p:spPr>
      </p:pic>
      <p:grpSp>
        <p:nvGrpSpPr>
          <p:cNvPr id="14" name="Group 13">
            <a:extLst>
              <a:ext uri="{FF2B5EF4-FFF2-40B4-BE49-F238E27FC236}">
                <a16:creationId xmlns:a16="http://schemas.microsoft.com/office/drawing/2014/main" id="{25347DA9-F5DC-4C72-B770-EB12E6F8C419}"/>
              </a:ext>
            </a:extLst>
          </p:cNvPr>
          <p:cNvGrpSpPr/>
          <p:nvPr/>
        </p:nvGrpSpPr>
        <p:grpSpPr>
          <a:xfrm>
            <a:off x="-103891" y="3594268"/>
            <a:ext cx="4022299" cy="1703048"/>
            <a:chOff x="478864" y="6471765"/>
            <a:chExt cx="8044597" cy="3406095"/>
          </a:xfrm>
        </p:grpSpPr>
        <p:sp>
          <p:nvSpPr>
            <p:cNvPr id="15" name="Subtitle 2">
              <a:extLst>
                <a:ext uri="{FF2B5EF4-FFF2-40B4-BE49-F238E27FC236}">
                  <a16:creationId xmlns:a16="http://schemas.microsoft.com/office/drawing/2014/main" id="{06613272-BF40-47B6-AE7B-053D6EAFB956}"/>
                </a:ext>
              </a:extLst>
            </p:cNvPr>
            <p:cNvSpPr txBox="1">
              <a:spLocks/>
            </p:cNvSpPr>
            <p:nvPr/>
          </p:nvSpPr>
          <p:spPr>
            <a:xfrm>
              <a:off x="2883604" y="7653337"/>
              <a:ext cx="5639857" cy="222452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Experiences that will help you grow professionally. Develop leadership skills that will come in handy throughout your career.</a:t>
              </a:r>
            </a:p>
          </p:txBody>
        </p:sp>
        <p:sp>
          <p:nvSpPr>
            <p:cNvPr id="16" name="TextBox 15">
              <a:extLst>
                <a:ext uri="{FF2B5EF4-FFF2-40B4-BE49-F238E27FC236}">
                  <a16:creationId xmlns:a16="http://schemas.microsoft.com/office/drawing/2014/main" id="{60C975A2-FFC5-4250-9419-1AAE1103E110}"/>
                </a:ext>
              </a:extLst>
            </p:cNvPr>
            <p:cNvSpPr txBox="1"/>
            <p:nvPr/>
          </p:nvSpPr>
          <p:spPr>
            <a:xfrm>
              <a:off x="2987972" y="6967961"/>
              <a:ext cx="3651256" cy="677108"/>
            </a:xfrm>
            <a:prstGeom prst="rect">
              <a:avLst/>
            </a:prstGeom>
            <a:noFill/>
          </p:spPr>
          <p:txBody>
            <a:bodyPr wrap="none" rtlCol="0" anchor="ctr" anchorCtr="0">
              <a:spAutoFit/>
            </a:bodyPr>
            <a:lstStyle/>
            <a:p>
              <a:r>
                <a:rPr lang="en-US" sz="1600" dirty="0">
                  <a:solidFill>
                    <a:schemeClr val="tx2"/>
                  </a:solidFill>
                  <a:latin typeface="Segoe UI Semilight" panose="020B0402040204020203" pitchFamily="34" charset="0"/>
                  <a:ea typeface="Poppins Medium" charset="0"/>
                  <a:cs typeface="Segoe UI Semilight" panose="020B0402040204020203" pitchFamily="34" charset="0"/>
                </a:rPr>
                <a:t>Build your </a:t>
              </a:r>
              <a:r>
                <a:rPr lang="en-US" sz="1600" b="1" dirty="0">
                  <a:solidFill>
                    <a:schemeClr val="accent5">
                      <a:lumMod val="50000"/>
                    </a:schemeClr>
                  </a:solidFill>
                  <a:latin typeface="Segoe UI Semilight" panose="020B0402040204020203" pitchFamily="34" charset="0"/>
                  <a:ea typeface="Poppins Medium" charset="0"/>
                  <a:cs typeface="Segoe UI Semilight" panose="020B0402040204020203" pitchFamily="34" charset="0"/>
                </a:rPr>
                <a:t>resume.</a:t>
              </a:r>
            </a:p>
          </p:txBody>
        </p:sp>
        <p:pic>
          <p:nvPicPr>
            <p:cNvPr id="17" name="Picture 16">
              <a:extLst>
                <a:ext uri="{FF2B5EF4-FFF2-40B4-BE49-F238E27FC236}">
                  <a16:creationId xmlns:a16="http://schemas.microsoft.com/office/drawing/2014/main" id="{418E144C-FB8B-4196-8A5C-2F979B180751}"/>
                </a:ext>
              </a:extLst>
            </p:cNvPr>
            <p:cNvPicPr>
              <a:picLocks noChangeAspect="1"/>
            </p:cNvPicPr>
            <p:nvPr/>
          </p:nvPicPr>
          <p:blipFill rotWithShape="1">
            <a:blip r:embed="rId4" cstate="email">
              <a:biLevel thresh="75000"/>
              <a:extLst>
                <a:ext uri="{28A0092B-C50C-407E-A947-70E740481C1C}">
                  <a14:useLocalDpi xmlns:a14="http://schemas.microsoft.com/office/drawing/2010/main" val="0"/>
                </a:ext>
              </a:extLst>
            </a:blip>
            <a:srcRect r="83067"/>
            <a:stretch/>
          </p:blipFill>
          <p:spPr>
            <a:xfrm>
              <a:off x="478864" y="6471765"/>
              <a:ext cx="2478162" cy="2372677"/>
            </a:xfrm>
            <a:prstGeom prst="rect">
              <a:avLst/>
            </a:prstGeom>
          </p:spPr>
        </p:pic>
      </p:grpSp>
      <p:grpSp>
        <p:nvGrpSpPr>
          <p:cNvPr id="18" name="Group 17">
            <a:extLst>
              <a:ext uri="{FF2B5EF4-FFF2-40B4-BE49-F238E27FC236}">
                <a16:creationId xmlns:a16="http://schemas.microsoft.com/office/drawing/2014/main" id="{2395FD29-7C28-44FB-9159-2CA43359922F}"/>
              </a:ext>
            </a:extLst>
          </p:cNvPr>
          <p:cNvGrpSpPr/>
          <p:nvPr/>
        </p:nvGrpSpPr>
        <p:grpSpPr>
          <a:xfrm>
            <a:off x="4116478" y="3601862"/>
            <a:ext cx="3995732" cy="1186339"/>
            <a:chOff x="7883710" y="6556804"/>
            <a:chExt cx="7991464" cy="2372677"/>
          </a:xfrm>
        </p:grpSpPr>
        <p:sp>
          <p:nvSpPr>
            <p:cNvPr id="19" name="Subtitle 2">
              <a:extLst>
                <a:ext uri="{FF2B5EF4-FFF2-40B4-BE49-F238E27FC236}">
                  <a16:creationId xmlns:a16="http://schemas.microsoft.com/office/drawing/2014/main" id="{FEEDA106-272F-45DE-AA98-46CF549565D6}"/>
                </a:ext>
              </a:extLst>
            </p:cNvPr>
            <p:cNvSpPr txBox="1">
              <a:spLocks/>
            </p:cNvSpPr>
            <p:nvPr/>
          </p:nvSpPr>
          <p:spPr>
            <a:xfrm>
              <a:off x="10235316" y="7683946"/>
              <a:ext cx="5639858" cy="12102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Discover new communities as you serve. </a:t>
              </a:r>
            </a:p>
          </p:txBody>
        </p:sp>
        <p:sp>
          <p:nvSpPr>
            <p:cNvPr id="20" name="TextBox 19">
              <a:extLst>
                <a:ext uri="{FF2B5EF4-FFF2-40B4-BE49-F238E27FC236}">
                  <a16:creationId xmlns:a16="http://schemas.microsoft.com/office/drawing/2014/main" id="{52D4DC81-7AFD-424C-81A9-F1BD8CAEFF39}"/>
                </a:ext>
              </a:extLst>
            </p:cNvPr>
            <p:cNvSpPr txBox="1"/>
            <p:nvPr/>
          </p:nvSpPr>
          <p:spPr>
            <a:xfrm>
              <a:off x="10361872" y="7022454"/>
              <a:ext cx="3701398" cy="677108"/>
            </a:xfrm>
            <a:prstGeom prst="rect">
              <a:avLst/>
            </a:prstGeom>
            <a:noFill/>
          </p:spPr>
          <p:txBody>
            <a:bodyPr wrap="none" rtlCol="0" anchor="ctr" anchorCtr="0">
              <a:spAutoFit/>
            </a:bodyPr>
            <a:lstStyle/>
            <a:p>
              <a:r>
                <a:rPr lang="en-US" sz="1600" b="1" dirty="0">
                  <a:solidFill>
                    <a:schemeClr val="accent5">
                      <a:lumMod val="50000"/>
                    </a:schemeClr>
                  </a:solidFill>
                  <a:latin typeface="Segoe UI Semilight" panose="020B0402040204020203" pitchFamily="34" charset="0"/>
                  <a:ea typeface="Poppins Medium" charset="0"/>
                  <a:cs typeface="Segoe UI Semilight" panose="020B0402040204020203" pitchFamily="34" charset="0"/>
                </a:rPr>
                <a:t>Travel</a:t>
              </a:r>
              <a:r>
                <a:rPr lang="en-US" sz="1600" dirty="0">
                  <a:solidFill>
                    <a:schemeClr val="accent1"/>
                  </a:solidFill>
                  <a:latin typeface="Segoe UI Semilight" panose="020B0402040204020203" pitchFamily="34" charset="0"/>
                  <a:ea typeface="Poppins Medium" charset="0"/>
                  <a:cs typeface="Segoe UI Semilight" panose="020B0402040204020203" pitchFamily="34" charset="0"/>
                </a:rPr>
                <a:t> </a:t>
              </a:r>
              <a:r>
                <a:rPr lang="en-US" sz="1600" dirty="0">
                  <a:solidFill>
                    <a:schemeClr val="tx2"/>
                  </a:solidFill>
                  <a:latin typeface="Segoe UI Semilight" panose="020B0402040204020203" pitchFamily="34" charset="0"/>
                  <a:ea typeface="Poppins Medium" charset="0"/>
                  <a:cs typeface="Segoe UI Semilight" panose="020B0402040204020203" pitchFamily="34" charset="0"/>
                </a:rPr>
                <a:t>the country. </a:t>
              </a:r>
            </a:p>
          </p:txBody>
        </p:sp>
        <p:pic>
          <p:nvPicPr>
            <p:cNvPr id="21" name="Picture 20">
              <a:extLst>
                <a:ext uri="{FF2B5EF4-FFF2-40B4-BE49-F238E27FC236}">
                  <a16:creationId xmlns:a16="http://schemas.microsoft.com/office/drawing/2014/main" id="{5E4D6BC6-BADD-4271-9CE4-EEAF735F15B6}"/>
                </a:ext>
              </a:extLst>
            </p:cNvPr>
            <p:cNvPicPr>
              <a:picLocks noChangeAspect="1"/>
            </p:cNvPicPr>
            <p:nvPr/>
          </p:nvPicPr>
          <p:blipFill rotWithShape="1">
            <a:blip r:embed="rId4" cstate="email">
              <a:biLevel thresh="75000"/>
              <a:extLst>
                <a:ext uri="{28A0092B-C50C-407E-A947-70E740481C1C}">
                  <a14:useLocalDpi xmlns:a14="http://schemas.microsoft.com/office/drawing/2010/main" val="0"/>
                </a:ext>
              </a:extLst>
            </a:blip>
            <a:srcRect l="77100" t="-2313" r="5967" b="2313"/>
            <a:stretch/>
          </p:blipFill>
          <p:spPr>
            <a:xfrm>
              <a:off x="7883710" y="6556804"/>
              <a:ext cx="2478162" cy="2372677"/>
            </a:xfrm>
            <a:prstGeom prst="rect">
              <a:avLst/>
            </a:prstGeom>
          </p:spPr>
        </p:pic>
      </p:grpSp>
      <p:grpSp>
        <p:nvGrpSpPr>
          <p:cNvPr id="22" name="Group 21">
            <a:extLst>
              <a:ext uri="{FF2B5EF4-FFF2-40B4-BE49-F238E27FC236}">
                <a16:creationId xmlns:a16="http://schemas.microsoft.com/office/drawing/2014/main" id="{7C188D4F-85CF-4728-9536-50C30941E95D}"/>
              </a:ext>
            </a:extLst>
          </p:cNvPr>
          <p:cNvGrpSpPr/>
          <p:nvPr/>
        </p:nvGrpSpPr>
        <p:grpSpPr>
          <a:xfrm>
            <a:off x="8098823" y="5259981"/>
            <a:ext cx="3960116" cy="1186339"/>
            <a:chOff x="15185996" y="6626306"/>
            <a:chExt cx="7920232" cy="2372677"/>
          </a:xfrm>
        </p:grpSpPr>
        <p:sp>
          <p:nvSpPr>
            <p:cNvPr id="23" name="Subtitle 2">
              <a:extLst>
                <a:ext uri="{FF2B5EF4-FFF2-40B4-BE49-F238E27FC236}">
                  <a16:creationId xmlns:a16="http://schemas.microsoft.com/office/drawing/2014/main" id="{8633D192-4FC8-4DDC-BB37-ECC669F2E4A9}"/>
                </a:ext>
              </a:extLst>
            </p:cNvPr>
            <p:cNvSpPr txBox="1">
              <a:spLocks/>
            </p:cNvSpPr>
            <p:nvPr/>
          </p:nvSpPr>
          <p:spPr>
            <a:xfrm>
              <a:off x="17466370" y="7650994"/>
              <a:ext cx="5639858" cy="119860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Leave your mark on communities through your service. </a:t>
              </a:r>
            </a:p>
          </p:txBody>
        </p:sp>
        <p:sp>
          <p:nvSpPr>
            <p:cNvPr id="24" name="TextBox 23">
              <a:extLst>
                <a:ext uri="{FF2B5EF4-FFF2-40B4-BE49-F238E27FC236}">
                  <a16:creationId xmlns:a16="http://schemas.microsoft.com/office/drawing/2014/main" id="{8706B8DF-92A3-428C-A9E4-DBDE02F74A0C}"/>
                </a:ext>
              </a:extLst>
            </p:cNvPr>
            <p:cNvSpPr txBox="1"/>
            <p:nvPr/>
          </p:nvSpPr>
          <p:spPr>
            <a:xfrm>
              <a:off x="17570736" y="6965618"/>
              <a:ext cx="3600216" cy="677108"/>
            </a:xfrm>
            <a:prstGeom prst="rect">
              <a:avLst/>
            </a:prstGeom>
            <a:noFill/>
          </p:spPr>
          <p:txBody>
            <a:bodyPr wrap="none" rtlCol="0" anchor="ctr" anchorCtr="0">
              <a:spAutoFit/>
            </a:bodyPr>
            <a:lstStyle/>
            <a:p>
              <a:r>
                <a:rPr lang="en-US" sz="1600" dirty="0">
                  <a:solidFill>
                    <a:schemeClr val="tx2"/>
                  </a:solidFill>
                  <a:latin typeface="Segoe UI Semilight" panose="020B0402040204020203" pitchFamily="34" charset="0"/>
                  <a:ea typeface="Poppins Medium" charset="0"/>
                  <a:cs typeface="Segoe UI Semilight" panose="020B0402040204020203" pitchFamily="34" charset="0"/>
                </a:rPr>
                <a:t>Make a </a:t>
              </a:r>
              <a:r>
                <a:rPr lang="en-US" sz="1600" b="1" dirty="0">
                  <a:solidFill>
                    <a:schemeClr val="accent5">
                      <a:lumMod val="50000"/>
                    </a:schemeClr>
                  </a:solidFill>
                  <a:latin typeface="Segoe UI Semilight" panose="020B0402040204020203" pitchFamily="34" charset="0"/>
                  <a:ea typeface="Poppins Medium" charset="0"/>
                  <a:cs typeface="Segoe UI Semilight" panose="020B0402040204020203" pitchFamily="34" charset="0"/>
                </a:rPr>
                <a:t>difference.</a:t>
              </a:r>
            </a:p>
          </p:txBody>
        </p:sp>
        <p:pic>
          <p:nvPicPr>
            <p:cNvPr id="25" name="Picture 24">
              <a:extLst>
                <a:ext uri="{FF2B5EF4-FFF2-40B4-BE49-F238E27FC236}">
                  <a16:creationId xmlns:a16="http://schemas.microsoft.com/office/drawing/2014/main" id="{6F4BFC70-9B52-4E6A-BAF4-CEFD47843624}"/>
                </a:ext>
              </a:extLst>
            </p:cNvPr>
            <p:cNvPicPr>
              <a:picLocks noChangeAspect="1"/>
            </p:cNvPicPr>
            <p:nvPr/>
          </p:nvPicPr>
          <p:blipFill rotWithShape="1">
            <a:blip r:embed="rId4" cstate="email">
              <a:biLevel thresh="75000"/>
              <a:extLst>
                <a:ext uri="{28A0092B-C50C-407E-A947-70E740481C1C}">
                  <a14:useLocalDpi xmlns:a14="http://schemas.microsoft.com/office/drawing/2010/main" val="0"/>
                </a:ext>
              </a:extLst>
            </a:blip>
            <a:srcRect l="56857" t="-3854" r="26210" b="3854"/>
            <a:stretch/>
          </p:blipFill>
          <p:spPr>
            <a:xfrm>
              <a:off x="15185996" y="6626306"/>
              <a:ext cx="2478162" cy="2372677"/>
            </a:xfrm>
            <a:prstGeom prst="rect">
              <a:avLst/>
            </a:prstGeom>
          </p:spPr>
        </p:pic>
      </p:grpSp>
      <p:grpSp>
        <p:nvGrpSpPr>
          <p:cNvPr id="26" name="Group 25">
            <a:extLst>
              <a:ext uri="{FF2B5EF4-FFF2-40B4-BE49-F238E27FC236}">
                <a16:creationId xmlns:a16="http://schemas.microsoft.com/office/drawing/2014/main" id="{77CA53CB-14F2-468F-8539-8818BFC38DFF}"/>
              </a:ext>
            </a:extLst>
          </p:cNvPr>
          <p:cNvGrpSpPr/>
          <p:nvPr/>
        </p:nvGrpSpPr>
        <p:grpSpPr>
          <a:xfrm>
            <a:off x="4167526" y="5011410"/>
            <a:ext cx="4226763" cy="1681629"/>
            <a:chOff x="512482" y="10026013"/>
            <a:chExt cx="8453525" cy="3363257"/>
          </a:xfrm>
        </p:grpSpPr>
        <p:sp>
          <p:nvSpPr>
            <p:cNvPr id="27" name="Subtitle 2">
              <a:extLst>
                <a:ext uri="{FF2B5EF4-FFF2-40B4-BE49-F238E27FC236}">
                  <a16:creationId xmlns:a16="http://schemas.microsoft.com/office/drawing/2014/main" id="{D0973D5D-A9B6-4676-AE53-09706A062A97}"/>
                </a:ext>
              </a:extLst>
            </p:cNvPr>
            <p:cNvSpPr txBox="1">
              <a:spLocks/>
            </p:cNvSpPr>
            <p:nvPr/>
          </p:nvSpPr>
          <p:spPr>
            <a:xfrm>
              <a:off x="2883604" y="11164747"/>
              <a:ext cx="6082403" cy="222452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Once you graduate, you’ll receive an </a:t>
              </a:r>
              <a:r>
                <a:rPr lang="en-US" sz="1400" i="1"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Education Award </a:t>
              </a: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of over $6,000 to be used for student loans or future educational expenses.</a:t>
              </a:r>
            </a:p>
          </p:txBody>
        </p:sp>
        <p:sp>
          <p:nvSpPr>
            <p:cNvPr id="28" name="TextBox 27">
              <a:extLst>
                <a:ext uri="{FF2B5EF4-FFF2-40B4-BE49-F238E27FC236}">
                  <a16:creationId xmlns:a16="http://schemas.microsoft.com/office/drawing/2014/main" id="{328DA25A-DBBD-45A4-A7FC-F17319E0C050}"/>
                </a:ext>
              </a:extLst>
            </p:cNvPr>
            <p:cNvSpPr txBox="1"/>
            <p:nvPr/>
          </p:nvSpPr>
          <p:spPr>
            <a:xfrm>
              <a:off x="2943934" y="10467777"/>
              <a:ext cx="4865433" cy="677108"/>
            </a:xfrm>
            <a:prstGeom prst="rect">
              <a:avLst/>
            </a:prstGeom>
            <a:noFill/>
          </p:spPr>
          <p:txBody>
            <a:bodyPr wrap="none" rtlCol="0" anchor="ctr" anchorCtr="0">
              <a:spAutoFit/>
            </a:bodyPr>
            <a:lstStyle/>
            <a:p>
              <a:r>
                <a:rPr lang="en-US" sz="1600" dirty="0">
                  <a:solidFill>
                    <a:schemeClr val="tx2"/>
                  </a:solidFill>
                  <a:latin typeface="Segoe UI Semilight" panose="020B0402040204020203" pitchFamily="34" charset="0"/>
                  <a:ea typeface="Poppins Medium" charset="0"/>
                  <a:cs typeface="Segoe UI Semilight" panose="020B0402040204020203" pitchFamily="34" charset="0"/>
                </a:rPr>
                <a:t>Earn an </a:t>
              </a:r>
              <a:r>
                <a:rPr lang="en-US" sz="1600" b="1" dirty="0">
                  <a:solidFill>
                    <a:schemeClr val="accent5">
                      <a:lumMod val="50000"/>
                    </a:schemeClr>
                  </a:solidFill>
                  <a:latin typeface="Segoe UI Semilight" panose="020B0402040204020203" pitchFamily="34" charset="0"/>
                  <a:ea typeface="Poppins Medium" charset="0"/>
                  <a:cs typeface="Segoe UI Semilight" panose="020B0402040204020203" pitchFamily="34" charset="0"/>
                </a:rPr>
                <a:t>Education Award.</a:t>
              </a:r>
            </a:p>
          </p:txBody>
        </p:sp>
        <p:pic>
          <p:nvPicPr>
            <p:cNvPr id="29" name="Picture 28">
              <a:extLst>
                <a:ext uri="{FF2B5EF4-FFF2-40B4-BE49-F238E27FC236}">
                  <a16:creationId xmlns:a16="http://schemas.microsoft.com/office/drawing/2014/main" id="{891F74D6-F113-48DA-A4A9-D4626A907120}"/>
                </a:ext>
              </a:extLst>
            </p:cNvPr>
            <p:cNvPicPr>
              <a:picLocks noChangeAspect="1"/>
            </p:cNvPicPr>
            <p:nvPr/>
          </p:nvPicPr>
          <p:blipFill rotWithShape="1">
            <a:blip r:embed="rId4" cstate="email">
              <a:biLevel thresh="75000"/>
              <a:extLst>
                <a:ext uri="{28A0092B-C50C-407E-A947-70E740481C1C}">
                  <a14:useLocalDpi xmlns:a14="http://schemas.microsoft.com/office/drawing/2010/main" val="0"/>
                </a:ext>
              </a:extLst>
            </a:blip>
            <a:srcRect l="40362" t="2312" r="42705" b="-2312"/>
            <a:stretch/>
          </p:blipFill>
          <p:spPr>
            <a:xfrm>
              <a:off x="512482" y="10026013"/>
              <a:ext cx="2478162" cy="2372677"/>
            </a:xfrm>
            <a:prstGeom prst="rect">
              <a:avLst/>
            </a:prstGeom>
          </p:spPr>
        </p:pic>
      </p:grpSp>
      <p:grpSp>
        <p:nvGrpSpPr>
          <p:cNvPr id="30" name="Group 29">
            <a:extLst>
              <a:ext uri="{FF2B5EF4-FFF2-40B4-BE49-F238E27FC236}">
                <a16:creationId xmlns:a16="http://schemas.microsoft.com/office/drawing/2014/main" id="{1E8B04BD-6188-4D55-BF9E-1BF48661F27C}"/>
              </a:ext>
            </a:extLst>
          </p:cNvPr>
          <p:cNvGrpSpPr/>
          <p:nvPr/>
        </p:nvGrpSpPr>
        <p:grpSpPr>
          <a:xfrm>
            <a:off x="206698" y="5334354"/>
            <a:ext cx="3857094" cy="1239843"/>
            <a:chOff x="8005159" y="10039077"/>
            <a:chExt cx="7714187" cy="2479685"/>
          </a:xfrm>
        </p:grpSpPr>
        <p:sp>
          <p:nvSpPr>
            <p:cNvPr id="31" name="Subtitle 2">
              <a:extLst>
                <a:ext uri="{FF2B5EF4-FFF2-40B4-BE49-F238E27FC236}">
                  <a16:creationId xmlns:a16="http://schemas.microsoft.com/office/drawing/2014/main" id="{580DA112-2EEF-44EF-AEEA-653879AB4C11}"/>
                </a:ext>
              </a:extLst>
            </p:cNvPr>
            <p:cNvSpPr txBox="1">
              <a:spLocks/>
            </p:cNvSpPr>
            <p:nvPr/>
          </p:nvSpPr>
          <p:spPr>
            <a:xfrm>
              <a:off x="10079489" y="11077167"/>
              <a:ext cx="5639857" cy="119860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Receive a bi-weekly living allowance during service. </a:t>
              </a:r>
            </a:p>
          </p:txBody>
        </p:sp>
        <p:sp>
          <p:nvSpPr>
            <p:cNvPr id="32" name="TextBox 31">
              <a:extLst>
                <a:ext uri="{FF2B5EF4-FFF2-40B4-BE49-F238E27FC236}">
                  <a16:creationId xmlns:a16="http://schemas.microsoft.com/office/drawing/2014/main" id="{D94BCF83-E9F2-488C-BB3A-A65556852C44}"/>
                </a:ext>
              </a:extLst>
            </p:cNvPr>
            <p:cNvSpPr txBox="1"/>
            <p:nvPr/>
          </p:nvSpPr>
          <p:spPr>
            <a:xfrm>
              <a:off x="10183857" y="10391791"/>
              <a:ext cx="3350918" cy="677108"/>
            </a:xfrm>
            <a:prstGeom prst="rect">
              <a:avLst/>
            </a:prstGeom>
            <a:noFill/>
          </p:spPr>
          <p:txBody>
            <a:bodyPr wrap="none" rtlCol="0" anchor="ctr" anchorCtr="0">
              <a:spAutoFit/>
            </a:bodyPr>
            <a:lstStyle/>
            <a:p>
              <a:r>
                <a:rPr lang="en-US" sz="1600" b="1" dirty="0">
                  <a:solidFill>
                    <a:schemeClr val="accent5">
                      <a:lumMod val="50000"/>
                    </a:schemeClr>
                  </a:solidFill>
                  <a:latin typeface="Segoe UI Semilight" panose="020B0402040204020203" pitchFamily="34" charset="0"/>
                  <a:ea typeface="Poppins Medium" charset="0"/>
                  <a:cs typeface="Segoe UI Semilight" panose="020B0402040204020203" pitchFamily="34" charset="0"/>
                </a:rPr>
                <a:t>Living allowance.</a:t>
              </a:r>
            </a:p>
          </p:txBody>
        </p:sp>
        <p:pic>
          <p:nvPicPr>
            <p:cNvPr id="33" name="Picture 32">
              <a:extLst>
                <a:ext uri="{FF2B5EF4-FFF2-40B4-BE49-F238E27FC236}">
                  <a16:creationId xmlns:a16="http://schemas.microsoft.com/office/drawing/2014/main" id="{7C360ED4-276E-4D34-82BC-F31CCE3B6651}"/>
                </a:ext>
              </a:extLst>
            </p:cNvPr>
            <p:cNvPicPr>
              <a:picLocks noChangeAspect="1"/>
            </p:cNvPicPr>
            <p:nvPr/>
          </p:nvPicPr>
          <p:blipFill>
            <a:blip r:embed="rId5" cstate="email">
              <a:biLevel thresh="75000"/>
              <a:extLst>
                <a:ext uri="{28A0092B-C50C-407E-A947-70E740481C1C}">
                  <a14:useLocalDpi xmlns:a14="http://schemas.microsoft.com/office/drawing/2010/main" val="0"/>
                </a:ext>
              </a:extLst>
            </a:blip>
            <a:stretch>
              <a:fillRect/>
            </a:stretch>
          </p:blipFill>
          <p:spPr>
            <a:xfrm>
              <a:off x="8005159" y="10039077"/>
              <a:ext cx="2623369" cy="2479685"/>
            </a:xfrm>
            <a:prstGeom prst="rect">
              <a:avLst/>
            </a:prstGeom>
          </p:spPr>
        </p:pic>
      </p:grpSp>
      <p:grpSp>
        <p:nvGrpSpPr>
          <p:cNvPr id="34" name="Group 33">
            <a:extLst>
              <a:ext uri="{FF2B5EF4-FFF2-40B4-BE49-F238E27FC236}">
                <a16:creationId xmlns:a16="http://schemas.microsoft.com/office/drawing/2014/main" id="{534B88FB-58EA-43D7-A26C-734BCE0C542E}"/>
              </a:ext>
            </a:extLst>
          </p:cNvPr>
          <p:cNvGrpSpPr/>
          <p:nvPr/>
        </p:nvGrpSpPr>
        <p:grpSpPr>
          <a:xfrm>
            <a:off x="8367503" y="3798730"/>
            <a:ext cx="3755186" cy="1223083"/>
            <a:chOff x="15595856" y="10329138"/>
            <a:chExt cx="7510372" cy="2446165"/>
          </a:xfrm>
        </p:grpSpPr>
        <p:sp>
          <p:nvSpPr>
            <p:cNvPr id="35" name="Subtitle 2">
              <a:extLst>
                <a:ext uri="{FF2B5EF4-FFF2-40B4-BE49-F238E27FC236}">
                  <a16:creationId xmlns:a16="http://schemas.microsoft.com/office/drawing/2014/main" id="{070D0EB8-9EB5-4970-9781-0860F40AE955}"/>
                </a:ext>
              </a:extLst>
            </p:cNvPr>
            <p:cNvSpPr txBox="1">
              <a:spLocks/>
            </p:cNvSpPr>
            <p:nvPr/>
          </p:nvSpPr>
          <p:spPr>
            <a:xfrm>
              <a:off x="17466370" y="11052070"/>
              <a:ext cx="5639858" cy="172323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20"/>
                </a:lnSpc>
              </a:pPr>
              <a:r>
                <a:rPr lang="en-US" sz="1400" dirty="0">
                  <a:solidFill>
                    <a:schemeClr val="tx1">
                      <a:lumMod val="50000"/>
                    </a:schemeClr>
                  </a:solidFill>
                  <a:latin typeface="Segoe UI Semilight" panose="020B0402040204020203" pitchFamily="34" charset="0"/>
                  <a:ea typeface="Poppins Light" charset="0"/>
                  <a:cs typeface="Segoe UI Semilight" panose="020B0402040204020203" pitchFamily="34" charset="0"/>
                </a:rPr>
                <a:t>Receive housing, food, transportation, and medical benefits.</a:t>
              </a:r>
            </a:p>
          </p:txBody>
        </p:sp>
        <p:sp>
          <p:nvSpPr>
            <p:cNvPr id="36" name="TextBox 35">
              <a:extLst>
                <a:ext uri="{FF2B5EF4-FFF2-40B4-BE49-F238E27FC236}">
                  <a16:creationId xmlns:a16="http://schemas.microsoft.com/office/drawing/2014/main" id="{149CE5E7-6BD4-45D7-B3E1-9D64D0329F86}"/>
                </a:ext>
              </a:extLst>
            </p:cNvPr>
            <p:cNvSpPr txBox="1"/>
            <p:nvPr/>
          </p:nvSpPr>
          <p:spPr>
            <a:xfrm>
              <a:off x="17507864" y="10329138"/>
              <a:ext cx="4580614" cy="677108"/>
            </a:xfrm>
            <a:prstGeom prst="rect">
              <a:avLst/>
            </a:prstGeom>
            <a:noFill/>
          </p:spPr>
          <p:txBody>
            <a:bodyPr wrap="none" rtlCol="0" anchor="ctr" anchorCtr="0">
              <a:spAutoFit/>
            </a:bodyPr>
            <a:lstStyle/>
            <a:p>
              <a:r>
                <a:rPr lang="en-US" sz="1600" dirty="0">
                  <a:solidFill>
                    <a:schemeClr val="tx2"/>
                  </a:solidFill>
                  <a:latin typeface="Segoe UI Semilight" panose="020B0402040204020203" pitchFamily="34" charset="0"/>
                  <a:ea typeface="Poppins Medium" charset="0"/>
                  <a:cs typeface="Segoe UI Semilight" panose="020B0402040204020203" pitchFamily="34" charset="0"/>
                </a:rPr>
                <a:t>Most expenses </a:t>
              </a:r>
              <a:r>
                <a:rPr lang="en-US" sz="1600" b="1" dirty="0">
                  <a:solidFill>
                    <a:schemeClr val="accent5">
                      <a:lumMod val="50000"/>
                    </a:schemeClr>
                  </a:solidFill>
                  <a:latin typeface="Segoe UI Semilight" panose="020B0402040204020203" pitchFamily="34" charset="0"/>
                  <a:ea typeface="Poppins Medium" charset="0"/>
                  <a:cs typeface="Segoe UI Semilight" panose="020B0402040204020203" pitchFamily="34" charset="0"/>
                </a:rPr>
                <a:t>covered.</a:t>
              </a:r>
            </a:p>
          </p:txBody>
        </p:sp>
        <p:pic>
          <p:nvPicPr>
            <p:cNvPr id="37" name="Picture 36">
              <a:extLst>
                <a:ext uri="{FF2B5EF4-FFF2-40B4-BE49-F238E27FC236}">
                  <a16:creationId xmlns:a16="http://schemas.microsoft.com/office/drawing/2014/main" id="{6988CF8D-2C11-417D-B774-81332D0BC09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595856" y="10458196"/>
              <a:ext cx="1870513" cy="1641445"/>
            </a:xfrm>
            <a:prstGeom prst="rect">
              <a:avLst/>
            </a:prstGeom>
          </p:spPr>
        </p:pic>
      </p:grpSp>
      <p:sp>
        <p:nvSpPr>
          <p:cNvPr id="38" name="Rectangle 37" descr="A female member in a garden picking an ear of corn. The photo has a greenish blue tint over it.">
            <a:extLst>
              <a:ext uri="{FF2B5EF4-FFF2-40B4-BE49-F238E27FC236}">
                <a16:creationId xmlns:a16="http://schemas.microsoft.com/office/drawing/2014/main" id="{D8390678-6EB8-48D1-B45B-02F67D22A52A}"/>
              </a:ext>
            </a:extLst>
          </p:cNvPr>
          <p:cNvSpPr/>
          <p:nvPr/>
        </p:nvSpPr>
        <p:spPr>
          <a:xfrm>
            <a:off x="0" y="870331"/>
            <a:ext cx="12192000" cy="2842352"/>
          </a:xfrm>
          <a:prstGeom prst="rect">
            <a:avLst/>
          </a:prstGeom>
          <a:solidFill>
            <a:srgbClr val="0B3A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4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7580F1-F8C4-4F66-BD0E-C957DD7BD66F}"/>
              </a:ext>
              <a:ext uri="{C183D7F6-B498-43B3-948B-1728B52AA6E4}">
                <adec:decorative xmlns:adec="http://schemas.microsoft.com/office/drawing/2017/decorative" val="1"/>
              </a:ext>
            </a:extLst>
          </p:cNvPr>
          <p:cNvSpPr/>
          <p:nvPr/>
        </p:nvSpPr>
        <p:spPr>
          <a:xfrm>
            <a:off x="1476631" y="5009483"/>
            <a:ext cx="9238737" cy="856400"/>
          </a:xfrm>
          <a:prstGeom prst="rect">
            <a:avLst/>
          </a:prstGeom>
          <a:solidFill>
            <a:srgbClr val="C3D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797E66FE-0AE7-4BCA-987B-D65E2DE5774E}"/>
              </a:ext>
            </a:extLst>
          </p:cNvPr>
          <p:cNvSpPr txBox="1">
            <a:spLocks/>
          </p:cNvSpPr>
          <p:nvPr/>
        </p:nvSpPr>
        <p:spPr>
          <a:xfrm>
            <a:off x="217714" y="206362"/>
            <a:ext cx="7069493" cy="531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1"/>
                </a:solidFill>
                <a:latin typeface="Segoe UI Semilight" panose="020B0402040204020203" pitchFamily="34" charset="0"/>
                <a:cs typeface="Segoe UI Semilight" panose="020B0402040204020203" pitchFamily="34" charset="0"/>
              </a:rPr>
              <a:t>Application Process</a:t>
            </a:r>
          </a:p>
        </p:txBody>
      </p:sp>
      <p:pic>
        <p:nvPicPr>
          <p:cNvPr id="14" name="Picture 13">
            <a:extLst>
              <a:ext uri="{FF2B5EF4-FFF2-40B4-BE49-F238E27FC236}">
                <a16:creationId xmlns:a16="http://schemas.microsoft.com/office/drawing/2014/main" id="{F6F97C43-4B60-4F25-A676-47420EDDBC1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34456" b="36644"/>
          <a:stretch/>
        </p:blipFill>
        <p:spPr>
          <a:xfrm>
            <a:off x="0" y="892366"/>
            <a:ext cx="12192000" cy="2349066"/>
          </a:xfrm>
          <a:prstGeom prst="rect">
            <a:avLst/>
          </a:prstGeom>
        </p:spPr>
      </p:pic>
      <p:sp>
        <p:nvSpPr>
          <p:cNvPr id="15" name="Rectangle 14">
            <a:extLst>
              <a:ext uri="{FF2B5EF4-FFF2-40B4-BE49-F238E27FC236}">
                <a16:creationId xmlns:a16="http://schemas.microsoft.com/office/drawing/2014/main" id="{04824A91-8265-453A-B70A-157613FFA4C5}"/>
              </a:ext>
              <a:ext uri="{C183D7F6-B498-43B3-948B-1728B52AA6E4}">
                <adec:decorative xmlns:adec="http://schemas.microsoft.com/office/drawing/2017/decorative" val="1"/>
              </a:ext>
            </a:extLst>
          </p:cNvPr>
          <p:cNvSpPr/>
          <p:nvPr/>
        </p:nvSpPr>
        <p:spPr>
          <a:xfrm>
            <a:off x="1476631" y="3274176"/>
            <a:ext cx="9238737" cy="851281"/>
          </a:xfrm>
          <a:prstGeom prst="rect">
            <a:avLst/>
          </a:prstGeom>
          <a:solidFill>
            <a:srgbClr val="C3D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AFB726B-33FF-4E15-B7FE-D5F192113B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334" b="24483"/>
          <a:stretch/>
        </p:blipFill>
        <p:spPr>
          <a:xfrm>
            <a:off x="5487426" y="3088617"/>
            <a:ext cx="1123281" cy="2569233"/>
          </a:xfrm>
          <a:prstGeom prst="rect">
            <a:avLst/>
          </a:prstGeom>
        </p:spPr>
      </p:pic>
      <p:pic>
        <p:nvPicPr>
          <p:cNvPr id="17" name="Picture 16">
            <a:extLst>
              <a:ext uri="{FF2B5EF4-FFF2-40B4-BE49-F238E27FC236}">
                <a16:creationId xmlns:a16="http://schemas.microsoft.com/office/drawing/2014/main" id="{7CB55CAC-7437-4AC6-AA59-246B3FE0AFCB}"/>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837"/>
          <a:stretch/>
        </p:blipFill>
        <p:spPr>
          <a:xfrm>
            <a:off x="5393562" y="5908487"/>
            <a:ext cx="1217145" cy="949513"/>
          </a:xfrm>
          <a:prstGeom prst="rect">
            <a:avLst/>
          </a:prstGeom>
        </p:spPr>
      </p:pic>
      <p:sp>
        <p:nvSpPr>
          <p:cNvPr id="18" name="Rectangle 17" descr="A group of 8 members in fire fighting gear walk in a line through a field with trees in the background. There is a yellow-pink tint to this photo.">
            <a:extLst>
              <a:ext uri="{FF2B5EF4-FFF2-40B4-BE49-F238E27FC236}">
                <a16:creationId xmlns:a16="http://schemas.microsoft.com/office/drawing/2014/main" id="{D57929FC-1212-4E94-BFE7-9B310A5D7022}"/>
              </a:ext>
            </a:extLst>
          </p:cNvPr>
          <p:cNvSpPr/>
          <p:nvPr/>
        </p:nvSpPr>
        <p:spPr>
          <a:xfrm>
            <a:off x="0" y="892366"/>
            <a:ext cx="12192000" cy="2349066"/>
          </a:xfrm>
          <a:prstGeom prst="rect">
            <a:avLst/>
          </a:prstGeom>
          <a:solidFill>
            <a:srgbClr val="0B3A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BE9C1D9E-D15D-4258-91C2-1E0C9F9D0901}"/>
              </a:ext>
            </a:extLst>
          </p:cNvPr>
          <p:cNvSpPr txBox="1">
            <a:spLocks/>
          </p:cNvSpPr>
          <p:nvPr/>
        </p:nvSpPr>
        <p:spPr>
          <a:xfrm>
            <a:off x="2219319" y="3461598"/>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Search Opportunities</a:t>
            </a:r>
          </a:p>
        </p:txBody>
      </p:sp>
      <p:sp>
        <p:nvSpPr>
          <p:cNvPr id="21" name="Content Placeholder 2">
            <a:extLst>
              <a:ext uri="{FF2B5EF4-FFF2-40B4-BE49-F238E27FC236}">
                <a16:creationId xmlns:a16="http://schemas.microsoft.com/office/drawing/2014/main" id="{7CF47D80-9DD1-4199-B339-91D101DAF832}"/>
              </a:ext>
            </a:extLst>
          </p:cNvPr>
          <p:cNvSpPr txBox="1">
            <a:spLocks/>
          </p:cNvSpPr>
          <p:nvPr/>
        </p:nvSpPr>
        <p:spPr>
          <a:xfrm>
            <a:off x="2219319" y="4380991"/>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Apply</a:t>
            </a:r>
          </a:p>
        </p:txBody>
      </p:sp>
      <p:sp>
        <p:nvSpPr>
          <p:cNvPr id="22" name="Content Placeholder 2">
            <a:extLst>
              <a:ext uri="{FF2B5EF4-FFF2-40B4-BE49-F238E27FC236}">
                <a16:creationId xmlns:a16="http://schemas.microsoft.com/office/drawing/2014/main" id="{49C9C6E5-38F3-4A71-A0BA-E223AD738F19}"/>
              </a:ext>
            </a:extLst>
          </p:cNvPr>
          <p:cNvSpPr txBox="1">
            <a:spLocks/>
          </p:cNvSpPr>
          <p:nvPr/>
        </p:nvSpPr>
        <p:spPr>
          <a:xfrm>
            <a:off x="2219319" y="5246901"/>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Application Assessment</a:t>
            </a:r>
          </a:p>
        </p:txBody>
      </p:sp>
      <p:sp>
        <p:nvSpPr>
          <p:cNvPr id="23" name="Content Placeholder 2">
            <a:extLst>
              <a:ext uri="{FF2B5EF4-FFF2-40B4-BE49-F238E27FC236}">
                <a16:creationId xmlns:a16="http://schemas.microsoft.com/office/drawing/2014/main" id="{0B808317-BCCD-46B2-84DA-DB8B2EA3D035}"/>
              </a:ext>
            </a:extLst>
          </p:cNvPr>
          <p:cNvSpPr txBox="1">
            <a:spLocks/>
          </p:cNvSpPr>
          <p:nvPr/>
        </p:nvSpPr>
        <p:spPr>
          <a:xfrm>
            <a:off x="2219319" y="6103301"/>
            <a:ext cx="3066284" cy="410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B3A56"/>
                </a:solidFill>
                <a:latin typeface="Segoe UI Semibold" panose="020B0702040204020203" pitchFamily="34" charset="0"/>
                <a:ea typeface="Segoe UI" panose="020B0502040204020203" pitchFamily="34" charset="0"/>
                <a:cs typeface="Segoe UI" panose="020B0502040204020203" pitchFamily="34" charset="0"/>
              </a:rPr>
              <a:t>Invitation to Serve</a:t>
            </a:r>
          </a:p>
        </p:txBody>
      </p:sp>
      <p:sp>
        <p:nvSpPr>
          <p:cNvPr id="24" name="Content Placeholder 2">
            <a:extLst>
              <a:ext uri="{FF2B5EF4-FFF2-40B4-BE49-F238E27FC236}">
                <a16:creationId xmlns:a16="http://schemas.microsoft.com/office/drawing/2014/main" id="{B0B6ED6F-8F9E-4259-ABE1-8AA5F455D379}"/>
              </a:ext>
            </a:extLst>
          </p:cNvPr>
          <p:cNvSpPr>
            <a:spLocks noGrp="1"/>
          </p:cNvSpPr>
          <p:nvPr>
            <p:ph idx="1"/>
          </p:nvPr>
        </p:nvSpPr>
        <p:spPr>
          <a:xfrm>
            <a:off x="6759067" y="3363475"/>
            <a:ext cx="3807940" cy="805422"/>
          </a:xfrm>
        </p:spPr>
        <p:txBody>
          <a:bodyPr vert="horz" lIns="91440" tIns="45720" rIns="91440" bIns="45720" rtlCol="0" anchor="t">
            <a:normAutofit/>
          </a:body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Visit My.AmeriCorps.gov to search NCCC opportunities.</a:t>
            </a:r>
          </a:p>
        </p:txBody>
      </p:sp>
      <p:sp>
        <p:nvSpPr>
          <p:cNvPr id="25" name="Content Placeholder 2">
            <a:extLst>
              <a:ext uri="{FF2B5EF4-FFF2-40B4-BE49-F238E27FC236}">
                <a16:creationId xmlns:a16="http://schemas.microsoft.com/office/drawing/2014/main" id="{968F29B4-1B44-4045-B783-C3C3CEB8533D}"/>
              </a:ext>
            </a:extLst>
          </p:cNvPr>
          <p:cNvSpPr txBox="1">
            <a:spLocks/>
          </p:cNvSpPr>
          <p:nvPr/>
        </p:nvSpPr>
        <p:spPr>
          <a:xfrm>
            <a:off x="6759067" y="4245528"/>
            <a:ext cx="3807940" cy="8054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Complete a profile, complete an application, and submit your application.</a:t>
            </a:r>
          </a:p>
        </p:txBody>
      </p:sp>
      <p:sp>
        <p:nvSpPr>
          <p:cNvPr id="26" name="Content Placeholder 2">
            <a:extLst>
              <a:ext uri="{FF2B5EF4-FFF2-40B4-BE49-F238E27FC236}">
                <a16:creationId xmlns:a16="http://schemas.microsoft.com/office/drawing/2014/main" id="{78ED161D-A3C4-481E-B712-40F9E0BB43D0}"/>
              </a:ext>
            </a:extLst>
          </p:cNvPr>
          <p:cNvSpPr txBox="1">
            <a:spLocks/>
          </p:cNvSpPr>
          <p:nvPr/>
        </p:nvSpPr>
        <p:spPr>
          <a:xfrm>
            <a:off x="6759067" y="5009483"/>
            <a:ext cx="3807940" cy="91308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Once a Corps Member applicant completes an eligibility questionnaire, NCCC will assess your application; Team Leaders applicants are reviewed and selected by each campus.</a:t>
            </a:r>
            <a:endParaRPr lang="en-US" dirty="0"/>
          </a:p>
        </p:txBody>
      </p:sp>
      <p:sp>
        <p:nvSpPr>
          <p:cNvPr id="27" name="Content Placeholder 2">
            <a:extLst>
              <a:ext uri="{FF2B5EF4-FFF2-40B4-BE49-F238E27FC236}">
                <a16:creationId xmlns:a16="http://schemas.microsoft.com/office/drawing/2014/main" id="{79570F80-A754-47D8-94B8-9E8773FF30CB}"/>
              </a:ext>
            </a:extLst>
          </p:cNvPr>
          <p:cNvSpPr txBox="1">
            <a:spLocks/>
          </p:cNvSpPr>
          <p:nvPr/>
        </p:nvSpPr>
        <p:spPr>
          <a:xfrm>
            <a:off x="6759067" y="5921273"/>
            <a:ext cx="3807940" cy="8054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0B3A56"/>
                </a:solidFill>
                <a:latin typeface="Segoe UI Semilight" panose="020B0402040204020203" pitchFamily="34" charset="0"/>
                <a:cs typeface="Segoe UI Semilight" panose="020B0402040204020203" pitchFamily="34" charset="0"/>
              </a:rPr>
              <a:t>Receive confirmation that you are selected to serve, complete medical and legal clearances, and begin service term.</a:t>
            </a:r>
          </a:p>
        </p:txBody>
      </p:sp>
      <p:sp>
        <p:nvSpPr>
          <p:cNvPr id="28" name="Oval 27">
            <a:extLst>
              <a:ext uri="{FF2B5EF4-FFF2-40B4-BE49-F238E27FC236}">
                <a16:creationId xmlns:a16="http://schemas.microsoft.com/office/drawing/2014/main" id="{19BAB253-5E99-4357-8B50-9E277E132F8C}"/>
              </a:ext>
              <a:ext uri="{C183D7F6-B498-43B3-948B-1728B52AA6E4}">
                <adec:decorative xmlns:adec="http://schemas.microsoft.com/office/drawing/2017/decorative" val="1"/>
              </a:ext>
            </a:extLst>
          </p:cNvPr>
          <p:cNvSpPr/>
          <p:nvPr/>
        </p:nvSpPr>
        <p:spPr>
          <a:xfrm>
            <a:off x="1711112" y="3465440"/>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EFDA9DA5-C211-4A47-B558-6CEE3293FBE1}"/>
              </a:ext>
            </a:extLst>
          </p:cNvPr>
          <p:cNvSpPr txBox="1">
            <a:spLocks/>
          </p:cNvSpPr>
          <p:nvPr/>
        </p:nvSpPr>
        <p:spPr>
          <a:xfrm>
            <a:off x="1766904" y="3544449"/>
            <a:ext cx="351503" cy="2808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1 </a:t>
            </a:r>
          </a:p>
        </p:txBody>
      </p:sp>
      <p:sp>
        <p:nvSpPr>
          <p:cNvPr id="30" name="Oval 29">
            <a:extLst>
              <a:ext uri="{FF2B5EF4-FFF2-40B4-BE49-F238E27FC236}">
                <a16:creationId xmlns:a16="http://schemas.microsoft.com/office/drawing/2014/main" id="{48008065-377E-40E9-B000-F984A8648CA4}"/>
              </a:ext>
              <a:ext uri="{C183D7F6-B498-43B3-948B-1728B52AA6E4}">
                <adec:decorative xmlns:adec="http://schemas.microsoft.com/office/drawing/2017/decorative" val="1"/>
              </a:ext>
            </a:extLst>
          </p:cNvPr>
          <p:cNvSpPr/>
          <p:nvPr/>
        </p:nvSpPr>
        <p:spPr>
          <a:xfrm>
            <a:off x="1711112" y="4360943"/>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F3D86E23-DCE6-47F9-923B-878240794366}"/>
              </a:ext>
            </a:extLst>
          </p:cNvPr>
          <p:cNvSpPr txBox="1">
            <a:spLocks/>
          </p:cNvSpPr>
          <p:nvPr/>
        </p:nvSpPr>
        <p:spPr>
          <a:xfrm>
            <a:off x="1757434" y="4412638"/>
            <a:ext cx="351503" cy="2808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2 </a:t>
            </a:r>
          </a:p>
        </p:txBody>
      </p:sp>
      <p:sp>
        <p:nvSpPr>
          <p:cNvPr id="32" name="Oval 31">
            <a:extLst>
              <a:ext uri="{FF2B5EF4-FFF2-40B4-BE49-F238E27FC236}">
                <a16:creationId xmlns:a16="http://schemas.microsoft.com/office/drawing/2014/main" id="{420FE126-554E-49AB-B179-FD4FB4C8C059}"/>
              </a:ext>
              <a:ext uri="{C183D7F6-B498-43B3-948B-1728B52AA6E4}">
                <adec:decorative xmlns:adec="http://schemas.microsoft.com/office/drawing/2017/decorative" val="1"/>
              </a:ext>
            </a:extLst>
          </p:cNvPr>
          <p:cNvSpPr/>
          <p:nvPr/>
        </p:nvSpPr>
        <p:spPr>
          <a:xfrm>
            <a:off x="1711112" y="5282229"/>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CB08FE3D-2415-49C6-81F2-D6FD6F8FA44E}"/>
              </a:ext>
            </a:extLst>
          </p:cNvPr>
          <p:cNvSpPr txBox="1">
            <a:spLocks/>
          </p:cNvSpPr>
          <p:nvPr/>
        </p:nvSpPr>
        <p:spPr>
          <a:xfrm>
            <a:off x="1757434" y="5344325"/>
            <a:ext cx="351503" cy="2808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3 </a:t>
            </a:r>
          </a:p>
        </p:txBody>
      </p:sp>
      <p:sp>
        <p:nvSpPr>
          <p:cNvPr id="34" name="Oval 33">
            <a:extLst>
              <a:ext uri="{FF2B5EF4-FFF2-40B4-BE49-F238E27FC236}">
                <a16:creationId xmlns:a16="http://schemas.microsoft.com/office/drawing/2014/main" id="{01825C84-604E-4E79-A3C5-5D092AC3FA8A}"/>
              </a:ext>
              <a:ext uri="{C183D7F6-B498-43B3-948B-1728B52AA6E4}">
                <adec:decorative xmlns:adec="http://schemas.microsoft.com/office/drawing/2017/decorative" val="1"/>
              </a:ext>
            </a:extLst>
          </p:cNvPr>
          <p:cNvSpPr/>
          <p:nvPr/>
        </p:nvSpPr>
        <p:spPr>
          <a:xfrm>
            <a:off x="1711112" y="6104908"/>
            <a:ext cx="359846" cy="359846"/>
          </a:xfrm>
          <a:prstGeom prst="ellipse">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3E3E2A88-36A6-4347-84BF-2EE4EED3481B}"/>
              </a:ext>
            </a:extLst>
          </p:cNvPr>
          <p:cNvSpPr txBox="1">
            <a:spLocks/>
          </p:cNvSpPr>
          <p:nvPr/>
        </p:nvSpPr>
        <p:spPr>
          <a:xfrm>
            <a:off x="1723772" y="6181891"/>
            <a:ext cx="334526" cy="2808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4 </a:t>
            </a:r>
          </a:p>
        </p:txBody>
      </p:sp>
    </p:spTree>
    <p:extLst>
      <p:ext uri="{BB962C8B-B14F-4D97-AF65-F5344CB8AC3E}">
        <p14:creationId xmlns:p14="http://schemas.microsoft.com/office/powerpoint/2010/main" val="77474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eam of 11 members in hardhats sit and stand together on some rocks overlooking a body of water with mountains in the background. The team's backs are facing the camera."/>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90" b="12490"/>
          <a:stretch>
            <a:fillRect/>
          </a:stretch>
        </p:blipFill>
        <p:spPr/>
      </p:pic>
      <p:sp>
        <p:nvSpPr>
          <p:cNvPr id="18" name="Rectangle 17"/>
          <p:cNvSpPr>
            <a:spLocks/>
          </p:cNvSpPr>
          <p:nvPr/>
        </p:nvSpPr>
        <p:spPr bwMode="auto">
          <a:xfrm>
            <a:off x="844381" y="617807"/>
            <a:ext cx="3516797" cy="457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defTabSz="2286000">
              <a:lnSpc>
                <a:spcPts val="3700"/>
              </a:lnSpc>
            </a:pPr>
            <a:r>
              <a:rPr lang="en-US" sz="3000" b="1" spc="250" dirty="0">
                <a:solidFill>
                  <a:schemeClr val="tx2"/>
                </a:solidFill>
                <a:latin typeface="Montserrat Semi" charset="0"/>
                <a:ea typeface="Montserrat Semi" charset="0"/>
                <a:cs typeface="Montserrat Semi" charset="0"/>
                <a:sym typeface="Bebas Neue" charset="0"/>
              </a:rPr>
              <a:t>CONNECT WITH US</a:t>
            </a:r>
          </a:p>
        </p:txBody>
      </p:sp>
      <p:sp>
        <p:nvSpPr>
          <p:cNvPr id="19" name="TextBox 18">
            <a:hlinkClick r:id="rId4"/>
          </p:cNvPr>
          <p:cNvSpPr txBox="1"/>
          <p:nvPr/>
        </p:nvSpPr>
        <p:spPr>
          <a:xfrm>
            <a:off x="9478073" y="1710407"/>
            <a:ext cx="1906291" cy="307777"/>
          </a:xfrm>
          <a:prstGeom prst="rect">
            <a:avLst/>
          </a:prstGeom>
          <a:noFill/>
        </p:spPr>
        <p:txBody>
          <a:bodyPr wrap="none" rtlCol="0" anchor="ctr" anchorCtr="0">
            <a:spAutoFit/>
          </a:bodyPr>
          <a:lstStyle/>
          <a:p>
            <a:r>
              <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hlinkClick r:id="rId5"/>
              </a:rPr>
              <a:t>@</a:t>
            </a:r>
            <a:r>
              <a:rPr lang="en-US" sz="1400" b="1" dirty="0" err="1">
                <a:solidFill>
                  <a:schemeClr val="tx2">
                    <a:lumMod val="75000"/>
                    <a:lumOff val="25000"/>
                  </a:schemeClr>
                </a:solidFill>
                <a:latin typeface="Arial" panose="020B0604020202020204" pitchFamily="34" charset="0"/>
                <a:ea typeface="Montserrat" charset="0"/>
                <a:cs typeface="Arial" panose="020B0604020202020204" pitchFamily="34" charset="0"/>
                <a:hlinkClick r:id="rId5"/>
              </a:rPr>
              <a:t>AmeriCorpsNCCC</a:t>
            </a:r>
            <a:endPar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endParaRPr>
          </a:p>
        </p:txBody>
      </p:sp>
      <p:sp>
        <p:nvSpPr>
          <p:cNvPr id="47" name="Subtitle 2"/>
          <p:cNvSpPr txBox="1">
            <a:spLocks/>
          </p:cNvSpPr>
          <p:nvPr/>
        </p:nvSpPr>
        <p:spPr>
          <a:xfrm>
            <a:off x="775210" y="1081549"/>
            <a:ext cx="4756949" cy="34282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2020"/>
              </a:lnSpc>
            </a:pPr>
            <a:r>
              <a:rPr lang="en-US" sz="1200" dirty="0">
                <a:solidFill>
                  <a:schemeClr val="tx1"/>
                </a:solidFill>
                <a:latin typeface="Poppins Light" charset="0"/>
                <a:ea typeface="Poppins Light" charset="0"/>
                <a:cs typeface="Poppins Light" charset="0"/>
              </a:rPr>
              <a:t>Reach out to us or stay connected through social media. </a:t>
            </a:r>
          </a:p>
        </p:txBody>
      </p:sp>
      <p:sp>
        <p:nvSpPr>
          <p:cNvPr id="48" name="Shape 2836">
            <a:extLst>
              <a:ext uri="{C183D7F6-B498-43B3-948B-1728B52AA6E4}">
                <adec:decorative xmlns:adec="http://schemas.microsoft.com/office/drawing/2017/decorative" val="1"/>
              </a:ext>
            </a:extLst>
          </p:cNvPr>
          <p:cNvSpPr/>
          <p:nvPr/>
        </p:nvSpPr>
        <p:spPr>
          <a:xfrm>
            <a:off x="6254625" y="1855514"/>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F9B0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869">
            <a:extLst>
              <a:ext uri="{C183D7F6-B498-43B3-948B-1728B52AA6E4}">
                <adec:decorative xmlns:adec="http://schemas.microsoft.com/office/drawing/2017/decorative" val="1"/>
              </a:ext>
            </a:extLst>
          </p:cNvPr>
          <p:cNvSpPr/>
          <p:nvPr/>
        </p:nvSpPr>
        <p:spPr>
          <a:xfrm>
            <a:off x="9034912" y="173885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F9B0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643">
            <a:extLst>
              <a:ext uri="{C183D7F6-B498-43B3-948B-1728B52AA6E4}">
                <adec:decorative xmlns:adec="http://schemas.microsoft.com/office/drawing/2017/decorative" val="1"/>
              </a:ext>
            </a:extLst>
          </p:cNvPr>
          <p:cNvSpPr/>
          <p:nvPr/>
        </p:nvSpPr>
        <p:spPr>
          <a:xfrm>
            <a:off x="6305781" y="1279692"/>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FF9B0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Shape 2859">
            <a:extLst>
              <a:ext uri="{C183D7F6-B498-43B3-948B-1728B52AA6E4}">
                <adec:decorative xmlns:adec="http://schemas.microsoft.com/office/drawing/2017/decorative" val="1"/>
              </a:ext>
            </a:extLst>
          </p:cNvPr>
          <p:cNvSpPr/>
          <p:nvPr/>
        </p:nvSpPr>
        <p:spPr>
          <a:xfrm>
            <a:off x="9034913" y="124777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FF9B0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58" name="Shape 2860">
            <a:extLst>
              <a:ext uri="{C183D7F6-B498-43B3-948B-1728B52AA6E4}">
                <adec:decorative xmlns:adec="http://schemas.microsoft.com/office/drawing/2017/decorative" val="1"/>
              </a:ext>
            </a:extLst>
          </p:cNvPr>
          <p:cNvSpPr/>
          <p:nvPr/>
        </p:nvSpPr>
        <p:spPr>
          <a:xfrm>
            <a:off x="9034912" y="71498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FF9B0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0" name="TextBox 59"/>
          <p:cNvSpPr txBox="1"/>
          <p:nvPr/>
        </p:nvSpPr>
        <p:spPr>
          <a:xfrm>
            <a:off x="9478073" y="706908"/>
            <a:ext cx="1781257" cy="307777"/>
          </a:xfrm>
          <a:prstGeom prst="rect">
            <a:avLst/>
          </a:prstGeom>
          <a:noFill/>
        </p:spPr>
        <p:txBody>
          <a:bodyPr wrap="none" rtlCol="0" anchor="ctr" anchorCtr="0">
            <a:spAutoFit/>
          </a:bodyPr>
          <a:lstStyle/>
          <a:p>
            <a:r>
              <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hlinkClick r:id="rId6"/>
              </a:rPr>
              <a:t>/</a:t>
            </a:r>
            <a:r>
              <a:rPr lang="en-US" sz="1400" b="1" dirty="0" err="1">
                <a:solidFill>
                  <a:schemeClr val="tx2">
                    <a:lumMod val="75000"/>
                    <a:lumOff val="25000"/>
                  </a:schemeClr>
                </a:solidFill>
                <a:latin typeface="Arial" panose="020B0604020202020204" pitchFamily="34" charset="0"/>
                <a:ea typeface="Montserrat" charset="0"/>
                <a:cs typeface="Arial" panose="020B0604020202020204" pitchFamily="34" charset="0"/>
                <a:hlinkClick r:id="rId6"/>
              </a:rPr>
              <a:t>AmeriCorpsNCCC</a:t>
            </a:r>
            <a:endPar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endParaRPr>
          </a:p>
        </p:txBody>
      </p:sp>
      <p:sp>
        <p:nvSpPr>
          <p:cNvPr id="70" name="TextBox 69"/>
          <p:cNvSpPr txBox="1"/>
          <p:nvPr/>
        </p:nvSpPr>
        <p:spPr>
          <a:xfrm>
            <a:off x="9478073" y="1225592"/>
            <a:ext cx="1906291" cy="307777"/>
          </a:xfrm>
          <a:prstGeom prst="rect">
            <a:avLst/>
          </a:prstGeom>
          <a:noFill/>
        </p:spPr>
        <p:txBody>
          <a:bodyPr wrap="none" rtlCol="0" anchor="ctr" anchorCtr="0">
            <a:spAutoFit/>
          </a:bodyPr>
          <a:lstStyle/>
          <a:p>
            <a:r>
              <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hlinkClick r:id="rId7"/>
              </a:rPr>
              <a:t>@</a:t>
            </a:r>
            <a:r>
              <a:rPr lang="en-US" sz="1400" b="1" dirty="0" err="1">
                <a:solidFill>
                  <a:schemeClr val="tx2">
                    <a:lumMod val="75000"/>
                    <a:lumOff val="25000"/>
                  </a:schemeClr>
                </a:solidFill>
                <a:latin typeface="Arial" panose="020B0604020202020204" pitchFamily="34" charset="0"/>
                <a:ea typeface="Montserrat" charset="0"/>
                <a:cs typeface="Arial" panose="020B0604020202020204" pitchFamily="34" charset="0"/>
                <a:hlinkClick r:id="rId7"/>
              </a:rPr>
              <a:t>AmeriCorpsNCCC</a:t>
            </a:r>
            <a:endPar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endParaRPr>
          </a:p>
        </p:txBody>
      </p:sp>
      <p:grpSp>
        <p:nvGrpSpPr>
          <p:cNvPr id="2" name="Group 1">
            <a:extLst>
              <a:ext uri="{FF2B5EF4-FFF2-40B4-BE49-F238E27FC236}">
                <a16:creationId xmlns:a16="http://schemas.microsoft.com/office/drawing/2014/main" id="{E471E74B-D46B-45CD-A28C-222AF6D97143}"/>
              </a:ext>
              <a:ext uri="{C183D7F6-B498-43B3-948B-1728B52AA6E4}">
                <adec:decorative xmlns:adec="http://schemas.microsoft.com/office/drawing/2017/decorative" val="1"/>
              </a:ext>
            </a:extLst>
          </p:cNvPr>
          <p:cNvGrpSpPr/>
          <p:nvPr/>
        </p:nvGrpSpPr>
        <p:grpSpPr>
          <a:xfrm>
            <a:off x="6249559" y="700759"/>
            <a:ext cx="2579427" cy="307777"/>
            <a:chOff x="6239203" y="592436"/>
            <a:chExt cx="2579427" cy="307777"/>
          </a:xfrm>
        </p:grpSpPr>
        <p:sp>
          <p:nvSpPr>
            <p:cNvPr id="50" name="Shape 2944"/>
            <p:cNvSpPr/>
            <p:nvPr/>
          </p:nvSpPr>
          <p:spPr>
            <a:xfrm>
              <a:off x="6239203" y="620886"/>
              <a:ext cx="279328" cy="279327"/>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FF9B00"/>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TextBox 70"/>
            <p:cNvSpPr txBox="1"/>
            <p:nvPr/>
          </p:nvSpPr>
          <p:spPr>
            <a:xfrm>
              <a:off x="6620592" y="592436"/>
              <a:ext cx="2198038" cy="307777"/>
            </a:xfrm>
            <a:prstGeom prst="rect">
              <a:avLst/>
            </a:prstGeom>
            <a:noFill/>
          </p:spPr>
          <p:txBody>
            <a:bodyPr wrap="none" rtlCol="0" anchor="ctr" anchorCtr="0">
              <a:spAutoFit/>
            </a:bodyPr>
            <a:lstStyle/>
            <a:p>
              <a:r>
                <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hlinkClick r:id="rId8"/>
                </a:rPr>
                <a:t>AmeriCorps.gov/NCCC</a:t>
              </a:r>
              <a:endParaRPr lang="en-US" sz="1400" b="1" dirty="0">
                <a:solidFill>
                  <a:schemeClr val="tx2">
                    <a:lumMod val="60000"/>
                    <a:lumOff val="40000"/>
                  </a:schemeClr>
                </a:solidFill>
                <a:latin typeface="Arial" panose="020B0604020202020204" pitchFamily="34" charset="0"/>
                <a:ea typeface="Montserrat" charset="0"/>
                <a:cs typeface="Arial" panose="020B0604020202020204" pitchFamily="34" charset="0"/>
              </a:endParaRPr>
            </a:p>
          </p:txBody>
        </p:sp>
      </p:grpSp>
      <p:sp>
        <p:nvSpPr>
          <p:cNvPr id="73" name="TextBox 72"/>
          <p:cNvSpPr txBox="1"/>
          <p:nvPr/>
        </p:nvSpPr>
        <p:spPr>
          <a:xfrm>
            <a:off x="6620592" y="1809348"/>
            <a:ext cx="1837362" cy="307777"/>
          </a:xfrm>
          <a:prstGeom prst="rect">
            <a:avLst/>
          </a:prstGeom>
          <a:noFill/>
        </p:spPr>
        <p:txBody>
          <a:bodyPr wrap="none" rtlCol="0" anchor="ctr" anchorCtr="0">
            <a:spAutoFit/>
          </a:bodyPr>
          <a:lstStyle/>
          <a:p>
            <a:r>
              <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rPr>
              <a:t>ANCCC@CNS.GOV</a:t>
            </a:r>
          </a:p>
        </p:txBody>
      </p:sp>
      <p:sp>
        <p:nvSpPr>
          <p:cNvPr id="74" name="TextBox 73"/>
          <p:cNvSpPr txBox="1"/>
          <p:nvPr/>
        </p:nvSpPr>
        <p:spPr>
          <a:xfrm>
            <a:off x="6620592" y="1257511"/>
            <a:ext cx="1455848" cy="307777"/>
          </a:xfrm>
          <a:prstGeom prst="rect">
            <a:avLst/>
          </a:prstGeom>
          <a:noFill/>
        </p:spPr>
        <p:txBody>
          <a:bodyPr wrap="none" rtlCol="0" anchor="ctr" anchorCtr="0">
            <a:spAutoFit/>
          </a:bodyPr>
          <a:lstStyle/>
          <a:p>
            <a:r>
              <a:rPr lang="en-US" sz="1400" b="1" dirty="0">
                <a:solidFill>
                  <a:schemeClr val="tx2">
                    <a:lumMod val="75000"/>
                    <a:lumOff val="25000"/>
                  </a:schemeClr>
                </a:solidFill>
                <a:latin typeface="Arial" panose="020B0604020202020204" pitchFamily="34" charset="0"/>
                <a:ea typeface="Montserrat" charset="0"/>
                <a:cs typeface="Arial" panose="020B0604020202020204" pitchFamily="34" charset="0"/>
              </a:rPr>
              <a:t>1-800-942-2677</a:t>
            </a:r>
          </a:p>
        </p:txBody>
      </p:sp>
    </p:spTree>
    <p:extLst>
      <p:ext uri="{BB962C8B-B14F-4D97-AF65-F5344CB8AC3E}">
        <p14:creationId xmlns:p14="http://schemas.microsoft.com/office/powerpoint/2010/main" val="17793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5D9E19894CF14E845137ADFCB399AE" ma:contentTypeVersion="15" ma:contentTypeDescription="Create a new document." ma:contentTypeScope="" ma:versionID="415c70a5a29ccb036df6a01b219d0feb">
  <xsd:schema xmlns:xsd="http://www.w3.org/2001/XMLSchema" xmlns:xs="http://www.w3.org/2001/XMLSchema" xmlns:p="http://schemas.microsoft.com/office/2006/metadata/properties" xmlns:ns1="http://schemas.microsoft.com/sharepoint/v3" xmlns:ns3="4b7c8fb9-8f52-4862-8318-a144f7a578ab" xmlns:ns4="53b6f7d1-7c36-45ae-9793-3fa9bb784859" targetNamespace="http://schemas.microsoft.com/office/2006/metadata/properties" ma:root="true" ma:fieldsID="4577607e478b973c0fc23bc4ddc73e04" ns1:_="" ns3:_="" ns4:_="">
    <xsd:import namespace="http://schemas.microsoft.com/sharepoint/v3"/>
    <xsd:import namespace="4b7c8fb9-8f52-4862-8318-a144f7a578ab"/>
    <xsd:import namespace="53b6f7d1-7c36-45ae-9793-3fa9bb78485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7c8fb9-8f52-4862-8318-a144f7a57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b6f7d1-7c36-45ae-9793-3fa9bb7848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E41D61-69BC-4752-8ACF-BF95822113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b7c8fb9-8f52-4862-8318-a144f7a578ab"/>
    <ds:schemaRef ds:uri="53b6f7d1-7c36-45ae-9793-3fa9bb784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D84B27-E87C-4239-A116-2D681DFDEF0A}">
  <ds:schemaRefs>
    <ds:schemaRef ds:uri="http://schemas.microsoft.com/sharepoint/v3/contenttype/forms"/>
  </ds:schemaRefs>
</ds:datastoreItem>
</file>

<file path=customXml/itemProps3.xml><?xml version="1.0" encoding="utf-8"?>
<ds:datastoreItem xmlns:ds="http://schemas.openxmlformats.org/officeDocument/2006/customXml" ds:itemID="{B1971FA2-9F6E-46A1-B3E2-6333DE8856B1}">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53b6f7d1-7c36-45ae-9793-3fa9bb784859"/>
    <ds:schemaRef ds:uri="http://www.w3.org/XML/1998/namespace"/>
    <ds:schemaRef ds:uri="4b7c8fb9-8f52-4862-8318-a144f7a578ab"/>
    <ds:schemaRef ds:uri="http://schemas.openxmlformats.org/package/2006/metadata/core-properties"/>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6258</TotalTime>
  <Words>401</Words>
  <Application>Microsoft Office PowerPoint</Application>
  <PresentationFormat>Widescreen</PresentationFormat>
  <Paragraphs>66</Paragraphs>
  <Slides>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Arial</vt:lpstr>
      <vt:lpstr>Arial Narrow</vt:lpstr>
      <vt:lpstr>Arial Rounded MT Bold</vt:lpstr>
      <vt:lpstr>Calibri</vt:lpstr>
      <vt:lpstr>Calibri Light</vt:lpstr>
      <vt:lpstr>Gill Sans</vt:lpstr>
      <vt:lpstr>Montserrat Semi</vt:lpstr>
      <vt:lpstr>Poppins Light</vt:lpstr>
      <vt:lpstr>Segoe UI Semibold</vt:lpstr>
      <vt:lpstr>Segoe UI Semilight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Manager>Jacqueline Dulude</Manager>
  <Company>Corporation for National and Community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NCCC_Overview_Presentation</dc:title>
  <dc:subject>AmeriCorps NCCC Recruitment </dc:subject>
  <dc:creator>AmeriCorps NCCC</dc:creator>
  <cp:keywords>AmeriCorps NCCC</cp:keywords>
  <cp:lastModifiedBy>Dulude, Jacqueline</cp:lastModifiedBy>
  <cp:revision>369</cp:revision>
  <dcterms:created xsi:type="dcterms:W3CDTF">2017-03-30T18:16:43Z</dcterms:created>
  <dcterms:modified xsi:type="dcterms:W3CDTF">2020-03-12T18:28:01Z</dcterms:modified>
  <cp:category>Recruitment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0x010100EB5D9E19894CF14E845137ADFCB399AE</vt:lpwstr>
  </property>
  <property fmtid="{D5CDD505-2E9C-101B-9397-08002B2CF9AE}" pid="3" name="_dlc_DocIdItemGuid">
    <vt:lpwstr>57a83c51-e268-4484-9025-693917650cd4</vt:lpwstr>
  </property>
</Properties>
</file>